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wmf" ContentType="image/x-wmf"/>
  <Default Extension="rels" ContentType="application/vnd.openxmlformats-package.relationships+xml"/>
  <Default Extension="xml" ContentType="application/xml"/>
  <Default Extension="fntdata" ContentType="application/x-fontdata"/>
  <Default Extension="gif" ContentType="image/gif"/>
  <Default Extension="vml" ContentType="application/vnd.openxmlformats-officedocument.vmlDrawing"/>
  <Override PartName="/ppt/presentation.xml" ContentType="application/vnd.openxmlformats-officedocument.presentationml.presentation.main+xml"/>
  <Override PartName="/customXml/itemProps1.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embedTrueTypeFonts="1">
  <p:sldMasterIdLst>
    <p:sldMasterId id="2147483763" r:id="rId2"/>
  </p:sldMasterIdLst>
  <p:notesMasterIdLst>
    <p:notesMasterId r:id="rId113"/>
  </p:notesMasterIdLst>
  <p:handoutMasterIdLst>
    <p:handoutMasterId r:id="rId114"/>
  </p:handoutMasterIdLst>
  <p:sldIdLst>
    <p:sldId id="280" r:id="rId3"/>
    <p:sldId id="597" r:id="rId4"/>
    <p:sldId id="598" r:id="rId5"/>
    <p:sldId id="599" r:id="rId6"/>
    <p:sldId id="600" r:id="rId7"/>
    <p:sldId id="601" r:id="rId8"/>
    <p:sldId id="352" r:id="rId9"/>
    <p:sldId id="331" r:id="rId10"/>
    <p:sldId id="333" r:id="rId11"/>
    <p:sldId id="334" r:id="rId12"/>
    <p:sldId id="335" r:id="rId13"/>
    <p:sldId id="336" r:id="rId14"/>
    <p:sldId id="337" r:id="rId15"/>
    <p:sldId id="338" r:id="rId16"/>
    <p:sldId id="339" r:id="rId17"/>
    <p:sldId id="340" r:id="rId18"/>
    <p:sldId id="602" r:id="rId19"/>
    <p:sldId id="341" r:id="rId20"/>
    <p:sldId id="343" r:id="rId21"/>
    <p:sldId id="347" r:id="rId22"/>
    <p:sldId id="349" r:id="rId23"/>
    <p:sldId id="350" r:id="rId24"/>
    <p:sldId id="439" r:id="rId25"/>
    <p:sldId id="539" r:id="rId26"/>
    <p:sldId id="540" r:id="rId27"/>
    <p:sldId id="440" r:id="rId28"/>
    <p:sldId id="441" r:id="rId29"/>
    <p:sldId id="443" r:id="rId30"/>
    <p:sldId id="455" r:id="rId31"/>
    <p:sldId id="456" r:id="rId32"/>
    <p:sldId id="457" r:id="rId33"/>
    <p:sldId id="458" r:id="rId34"/>
    <p:sldId id="459" r:id="rId35"/>
    <p:sldId id="460" r:id="rId36"/>
    <p:sldId id="461" r:id="rId37"/>
    <p:sldId id="462" r:id="rId38"/>
    <p:sldId id="541" r:id="rId39"/>
    <p:sldId id="551" r:id="rId40"/>
    <p:sldId id="552" r:id="rId41"/>
    <p:sldId id="542" r:id="rId42"/>
    <p:sldId id="603" r:id="rId43"/>
    <p:sldId id="606" r:id="rId44"/>
    <p:sldId id="607" r:id="rId45"/>
    <p:sldId id="608" r:id="rId46"/>
    <p:sldId id="609" r:id="rId47"/>
    <p:sldId id="610" r:id="rId48"/>
    <p:sldId id="611" r:id="rId49"/>
    <p:sldId id="543" r:id="rId50"/>
    <p:sldId id="544" r:id="rId51"/>
    <p:sldId id="545" r:id="rId52"/>
    <p:sldId id="546" r:id="rId53"/>
    <p:sldId id="547" r:id="rId54"/>
    <p:sldId id="548" r:id="rId55"/>
    <p:sldId id="549" r:id="rId56"/>
    <p:sldId id="571" r:id="rId57"/>
    <p:sldId id="505" r:id="rId58"/>
    <p:sldId id="506" r:id="rId59"/>
    <p:sldId id="550" r:id="rId60"/>
    <p:sldId id="507" r:id="rId61"/>
    <p:sldId id="612" r:id="rId62"/>
    <p:sldId id="553" r:id="rId63"/>
    <p:sldId id="567" r:id="rId64"/>
    <p:sldId id="554" r:id="rId65"/>
    <p:sldId id="555" r:id="rId66"/>
    <p:sldId id="556" r:id="rId67"/>
    <p:sldId id="557" r:id="rId68"/>
    <p:sldId id="568" r:id="rId69"/>
    <p:sldId id="570" r:id="rId70"/>
    <p:sldId id="564" r:id="rId71"/>
    <p:sldId id="508" r:id="rId72"/>
    <p:sldId id="509" r:id="rId73"/>
    <p:sldId id="510" r:id="rId74"/>
    <p:sldId id="511" r:id="rId75"/>
    <p:sldId id="572" r:id="rId76"/>
    <p:sldId id="573" r:id="rId77"/>
    <p:sldId id="574" r:id="rId78"/>
    <p:sldId id="575" r:id="rId79"/>
    <p:sldId id="577" r:id="rId80"/>
    <p:sldId id="578" r:id="rId81"/>
    <p:sldId id="579" r:id="rId82"/>
    <p:sldId id="580" r:id="rId83"/>
    <p:sldId id="581" r:id="rId84"/>
    <p:sldId id="582" r:id="rId85"/>
    <p:sldId id="584" r:id="rId86"/>
    <p:sldId id="585" r:id="rId87"/>
    <p:sldId id="586" r:id="rId88"/>
    <p:sldId id="588" r:id="rId89"/>
    <p:sldId id="587" r:id="rId90"/>
    <p:sldId id="589" r:id="rId91"/>
    <p:sldId id="590" r:id="rId92"/>
    <p:sldId id="591" r:id="rId93"/>
    <p:sldId id="592" r:id="rId94"/>
    <p:sldId id="593" r:id="rId95"/>
    <p:sldId id="594" r:id="rId96"/>
    <p:sldId id="595" r:id="rId97"/>
    <p:sldId id="596" r:id="rId98"/>
    <p:sldId id="512" r:id="rId99"/>
    <p:sldId id="513" r:id="rId100"/>
    <p:sldId id="514" r:id="rId101"/>
    <p:sldId id="515" r:id="rId102"/>
    <p:sldId id="516" r:id="rId103"/>
    <p:sldId id="517" r:id="rId104"/>
    <p:sldId id="518" r:id="rId105"/>
    <p:sldId id="519" r:id="rId106"/>
    <p:sldId id="533" r:id="rId107"/>
    <p:sldId id="534" r:id="rId108"/>
    <p:sldId id="535" r:id="rId109"/>
    <p:sldId id="536" r:id="rId110"/>
    <p:sldId id="537" r:id="rId111"/>
    <p:sldId id="538" r:id="rId112"/>
  </p:sldIdLst>
  <p:sldSz cx="9144000" cy="6858000" type="screen4x3"/>
  <p:notesSz cx="6858000" cy="9144000"/>
  <p:embeddedFontLst>
    <p:embeddedFont>
      <p:font typeface="Impact" panose="020B0806030902050204" pitchFamily="34" charset="0"/>
      <p:regular r:id="rId115"/>
    </p:embeddedFont>
    <p:embeddedFont>
      <p:font typeface="Rockwell Extra Bold" panose="02060903040505020403" pitchFamily="18" charset="0"/>
      <p:bold r:id="rId116"/>
    </p:embeddedFont>
    <p:embeddedFont>
      <p:font typeface="Calibri" panose="020F0502020204030204" pitchFamily="34" charset="0"/>
      <p:regular r:id="rId117"/>
      <p:bold r:id="rId118"/>
      <p:italic r:id="rId119"/>
      <p:boldItalic r:id="rId120"/>
    </p:embeddedFont>
    <p:embeddedFont>
      <p:font typeface="Comic Sans MS" panose="030F0702030302020204" pitchFamily="66" charset="0"/>
      <p:regular r:id="rId121"/>
      <p:bold r:id="rId122"/>
    </p:embeddedFont>
    <p:embeddedFont>
      <p:font typeface="Arial Rounded MT Bold" panose="020F0704030504030204" pitchFamily="34" charset="0"/>
      <p:regular r:id="rId123"/>
    </p:embeddedFont>
    <p:embeddedFont>
      <p:font typeface="Segoe UI" panose="020B0502040204020203" pitchFamily="34" charset="0"/>
      <p:regular r:id="rId124"/>
      <p:bold r:id="rId125"/>
      <p:italic r:id="rId126"/>
      <p:boldItalic r:id="rId127"/>
    </p:embeddedFont>
    <p:embeddedFont>
      <p:font typeface="ＭＳ Ｐゴシック" panose="020B0600070205080204" pitchFamily="34" charset="-128"/>
      <p:regular r:id="rId128"/>
    </p:embeddedFont>
    <p:embeddedFont>
      <p:font typeface="Georgia" panose="02040502050405020303" pitchFamily="18" charset="0"/>
      <p:regular r:id="rId129"/>
      <p:bold r:id="rId130"/>
      <p:italic r:id="rId131"/>
      <p:boldItalic r:id="rId132"/>
    </p:embeddedFont>
    <p:embeddedFont>
      <p:font typeface="Tahoma" panose="020B0604030504040204" pitchFamily="34" charset="0"/>
      <p:regular r:id="rId133"/>
      <p:bold r:id="rId134"/>
    </p:embeddedFont>
    <p:embeddedFont>
      <p:font typeface="Arial Black" panose="020B0A04020102020204" pitchFamily="34" charset="0"/>
      <p:bold r:id="rId135"/>
    </p:embeddedFont>
    <p:embeddedFont>
      <p:font typeface="Trebuchet MS" panose="020B0603020202020204" pitchFamily="34" charset="0"/>
      <p:regular r:id="rId136"/>
      <p:bold r:id="rId137"/>
      <p:italic r:id="rId138"/>
      <p:boldItalic r:id="rId139"/>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69C7853C-536D-4A76-A0AE-DD22124D55A5}" styleName="Themed Style 1 - Accent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228" autoAdjust="0"/>
    <p:restoredTop sz="86388" autoAdjust="0"/>
  </p:normalViewPr>
  <p:slideViewPr>
    <p:cSldViewPr>
      <p:cViewPr>
        <p:scale>
          <a:sx n="50" d="100"/>
          <a:sy n="50" d="100"/>
        </p:scale>
        <p:origin x="-2562" y="-720"/>
      </p:cViewPr>
      <p:guideLst>
        <p:guide orient="horz" pos="2160"/>
        <p:guide pos="2880"/>
      </p:guideLst>
    </p:cSldViewPr>
  </p:slideViewPr>
  <p:outlineViewPr>
    <p:cViewPr>
      <p:scale>
        <a:sx n="33" d="100"/>
        <a:sy n="33" d="100"/>
      </p:scale>
      <p:origin x="48" y="29328"/>
    </p:cViewPr>
    <p:sldLst>
      <p:sld r:id="rId1" collapse="1"/>
    </p:sldLst>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101" d="100"/>
          <a:sy n="101" d="100"/>
        </p:scale>
        <p:origin x="-2532" y="-10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17" Type="http://schemas.openxmlformats.org/officeDocument/2006/relationships/font" Target="fonts/font3.fntdata"/><Relationship Id="rId21" Type="http://schemas.openxmlformats.org/officeDocument/2006/relationships/slide" Target="slides/slide19.xml"/><Relationship Id="rId42" Type="http://schemas.openxmlformats.org/officeDocument/2006/relationships/slide" Target="slides/slide40.xml"/><Relationship Id="rId63" Type="http://schemas.openxmlformats.org/officeDocument/2006/relationships/slide" Target="slides/slide61.xml"/><Relationship Id="rId84" Type="http://schemas.openxmlformats.org/officeDocument/2006/relationships/slide" Target="slides/slide82.xml"/><Relationship Id="rId138" Type="http://schemas.openxmlformats.org/officeDocument/2006/relationships/font" Target="fonts/font24.fntdata"/><Relationship Id="rId107" Type="http://schemas.openxmlformats.org/officeDocument/2006/relationships/slide" Target="slides/slide105.xml"/><Relationship Id="rId11" Type="http://schemas.openxmlformats.org/officeDocument/2006/relationships/slide" Target="slides/slide9.xml"/><Relationship Id="rId32" Type="http://schemas.openxmlformats.org/officeDocument/2006/relationships/slide" Target="slides/slide30.xml"/><Relationship Id="rId37" Type="http://schemas.openxmlformats.org/officeDocument/2006/relationships/slide" Target="slides/slide35.xml"/><Relationship Id="rId53" Type="http://schemas.openxmlformats.org/officeDocument/2006/relationships/slide" Target="slides/slide51.xml"/><Relationship Id="rId58" Type="http://schemas.openxmlformats.org/officeDocument/2006/relationships/slide" Target="slides/slide56.xml"/><Relationship Id="rId74" Type="http://schemas.openxmlformats.org/officeDocument/2006/relationships/slide" Target="slides/slide72.xml"/><Relationship Id="rId79" Type="http://schemas.openxmlformats.org/officeDocument/2006/relationships/slide" Target="slides/slide77.xml"/><Relationship Id="rId102" Type="http://schemas.openxmlformats.org/officeDocument/2006/relationships/slide" Target="slides/slide100.xml"/><Relationship Id="rId123" Type="http://schemas.openxmlformats.org/officeDocument/2006/relationships/font" Target="fonts/font9.fntdata"/><Relationship Id="rId128" Type="http://schemas.openxmlformats.org/officeDocument/2006/relationships/font" Target="fonts/font14.fntdata"/><Relationship Id="rId5" Type="http://schemas.openxmlformats.org/officeDocument/2006/relationships/slide" Target="slides/slide3.xml"/><Relationship Id="rId90" Type="http://schemas.openxmlformats.org/officeDocument/2006/relationships/slide" Target="slides/slide88.xml"/><Relationship Id="rId95" Type="http://schemas.openxmlformats.org/officeDocument/2006/relationships/slide" Target="slides/slide93.xml"/><Relationship Id="rId22" Type="http://schemas.openxmlformats.org/officeDocument/2006/relationships/slide" Target="slides/slide20.xml"/><Relationship Id="rId27" Type="http://schemas.openxmlformats.org/officeDocument/2006/relationships/slide" Target="slides/slide25.xml"/><Relationship Id="rId43" Type="http://schemas.openxmlformats.org/officeDocument/2006/relationships/slide" Target="slides/slide41.xml"/><Relationship Id="rId48" Type="http://schemas.openxmlformats.org/officeDocument/2006/relationships/slide" Target="slides/slide46.xml"/><Relationship Id="rId64" Type="http://schemas.openxmlformats.org/officeDocument/2006/relationships/slide" Target="slides/slide62.xml"/><Relationship Id="rId69" Type="http://schemas.openxmlformats.org/officeDocument/2006/relationships/slide" Target="slides/slide67.xml"/><Relationship Id="rId113" Type="http://schemas.openxmlformats.org/officeDocument/2006/relationships/notesMaster" Target="notesMasters/notesMaster1.xml"/><Relationship Id="rId118" Type="http://schemas.openxmlformats.org/officeDocument/2006/relationships/font" Target="fonts/font4.fntdata"/><Relationship Id="rId134" Type="http://schemas.openxmlformats.org/officeDocument/2006/relationships/font" Target="fonts/font20.fntdata"/><Relationship Id="rId139" Type="http://schemas.openxmlformats.org/officeDocument/2006/relationships/font" Target="fonts/font25.fntdata"/><Relationship Id="rId80" Type="http://schemas.openxmlformats.org/officeDocument/2006/relationships/slide" Target="slides/slide78.xml"/><Relationship Id="rId85" Type="http://schemas.openxmlformats.org/officeDocument/2006/relationships/slide" Target="slides/slide83.xml"/><Relationship Id="rId12" Type="http://schemas.openxmlformats.org/officeDocument/2006/relationships/slide" Target="slides/slide10.xml"/><Relationship Id="rId17" Type="http://schemas.openxmlformats.org/officeDocument/2006/relationships/slide" Target="slides/slide15.xml"/><Relationship Id="rId33" Type="http://schemas.openxmlformats.org/officeDocument/2006/relationships/slide" Target="slides/slide31.xml"/><Relationship Id="rId38" Type="http://schemas.openxmlformats.org/officeDocument/2006/relationships/slide" Target="slides/slide36.xml"/><Relationship Id="rId59" Type="http://schemas.openxmlformats.org/officeDocument/2006/relationships/slide" Target="slides/slide57.xml"/><Relationship Id="rId103" Type="http://schemas.openxmlformats.org/officeDocument/2006/relationships/slide" Target="slides/slide101.xml"/><Relationship Id="rId108" Type="http://schemas.openxmlformats.org/officeDocument/2006/relationships/slide" Target="slides/slide106.xml"/><Relationship Id="rId124" Type="http://schemas.openxmlformats.org/officeDocument/2006/relationships/font" Target="fonts/font10.fntdata"/><Relationship Id="rId129" Type="http://schemas.openxmlformats.org/officeDocument/2006/relationships/font" Target="fonts/font15.fntdata"/><Relationship Id="rId54" Type="http://schemas.openxmlformats.org/officeDocument/2006/relationships/slide" Target="slides/slide52.xml"/><Relationship Id="rId70" Type="http://schemas.openxmlformats.org/officeDocument/2006/relationships/slide" Target="slides/slide68.xml"/><Relationship Id="rId75" Type="http://schemas.openxmlformats.org/officeDocument/2006/relationships/slide" Target="slides/slide73.xml"/><Relationship Id="rId91" Type="http://schemas.openxmlformats.org/officeDocument/2006/relationships/slide" Target="slides/slide89.xml"/><Relationship Id="rId96" Type="http://schemas.openxmlformats.org/officeDocument/2006/relationships/slide" Target="slides/slide94.xml"/><Relationship Id="rId140"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4.xml"/><Relationship Id="rId23" Type="http://schemas.openxmlformats.org/officeDocument/2006/relationships/slide" Target="slides/slide21.xml"/><Relationship Id="rId28" Type="http://schemas.openxmlformats.org/officeDocument/2006/relationships/slide" Target="slides/slide26.xml"/><Relationship Id="rId49" Type="http://schemas.openxmlformats.org/officeDocument/2006/relationships/slide" Target="slides/slide47.xml"/><Relationship Id="rId114" Type="http://schemas.openxmlformats.org/officeDocument/2006/relationships/handoutMaster" Target="handoutMasters/handoutMaster1.xml"/><Relationship Id="rId119" Type="http://schemas.openxmlformats.org/officeDocument/2006/relationships/font" Target="fonts/font5.fntdata"/><Relationship Id="rId44" Type="http://schemas.openxmlformats.org/officeDocument/2006/relationships/slide" Target="slides/slide42.xml"/><Relationship Id="rId60" Type="http://schemas.openxmlformats.org/officeDocument/2006/relationships/slide" Target="slides/slide58.xml"/><Relationship Id="rId65" Type="http://schemas.openxmlformats.org/officeDocument/2006/relationships/slide" Target="slides/slide63.xml"/><Relationship Id="rId81" Type="http://schemas.openxmlformats.org/officeDocument/2006/relationships/slide" Target="slides/slide79.xml"/><Relationship Id="rId86" Type="http://schemas.openxmlformats.org/officeDocument/2006/relationships/slide" Target="slides/slide84.xml"/><Relationship Id="rId130" Type="http://schemas.openxmlformats.org/officeDocument/2006/relationships/font" Target="fonts/font16.fntdata"/><Relationship Id="rId135" Type="http://schemas.openxmlformats.org/officeDocument/2006/relationships/font" Target="fonts/font21.fntdata"/><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slide" Target="slides/slide37.xml"/><Relationship Id="rId109" Type="http://schemas.openxmlformats.org/officeDocument/2006/relationships/slide" Target="slides/slide107.xml"/><Relationship Id="rId34" Type="http://schemas.openxmlformats.org/officeDocument/2006/relationships/slide" Target="slides/slide32.xml"/><Relationship Id="rId50" Type="http://schemas.openxmlformats.org/officeDocument/2006/relationships/slide" Target="slides/slide48.xml"/><Relationship Id="rId55" Type="http://schemas.openxmlformats.org/officeDocument/2006/relationships/slide" Target="slides/slide53.xml"/><Relationship Id="rId76" Type="http://schemas.openxmlformats.org/officeDocument/2006/relationships/slide" Target="slides/slide74.xml"/><Relationship Id="rId97" Type="http://schemas.openxmlformats.org/officeDocument/2006/relationships/slide" Target="slides/slide95.xml"/><Relationship Id="rId104" Type="http://schemas.openxmlformats.org/officeDocument/2006/relationships/slide" Target="slides/slide102.xml"/><Relationship Id="rId120" Type="http://schemas.openxmlformats.org/officeDocument/2006/relationships/font" Target="fonts/font6.fntdata"/><Relationship Id="rId125" Type="http://schemas.openxmlformats.org/officeDocument/2006/relationships/font" Target="fonts/font11.fntdata"/><Relationship Id="rId141" Type="http://schemas.openxmlformats.org/officeDocument/2006/relationships/viewProps" Target="viewProps.xml"/><Relationship Id="rId7" Type="http://schemas.openxmlformats.org/officeDocument/2006/relationships/slide" Target="slides/slide5.xml"/><Relationship Id="rId71" Type="http://schemas.openxmlformats.org/officeDocument/2006/relationships/slide" Target="slides/slide69.xml"/><Relationship Id="rId92" Type="http://schemas.openxmlformats.org/officeDocument/2006/relationships/slide" Target="slides/slide90.xml"/><Relationship Id="rId2" Type="http://schemas.openxmlformats.org/officeDocument/2006/relationships/slideMaster" Target="slideMasters/slideMaster1.xml"/><Relationship Id="rId29" Type="http://schemas.openxmlformats.org/officeDocument/2006/relationships/slide" Target="slides/slide27.xml"/><Relationship Id="rId24" Type="http://schemas.openxmlformats.org/officeDocument/2006/relationships/slide" Target="slides/slide22.xml"/><Relationship Id="rId40" Type="http://schemas.openxmlformats.org/officeDocument/2006/relationships/slide" Target="slides/slide38.xml"/><Relationship Id="rId45" Type="http://schemas.openxmlformats.org/officeDocument/2006/relationships/slide" Target="slides/slide43.xml"/><Relationship Id="rId66" Type="http://schemas.openxmlformats.org/officeDocument/2006/relationships/slide" Target="slides/slide64.xml"/><Relationship Id="rId87" Type="http://schemas.openxmlformats.org/officeDocument/2006/relationships/slide" Target="slides/slide85.xml"/><Relationship Id="rId110" Type="http://schemas.openxmlformats.org/officeDocument/2006/relationships/slide" Target="slides/slide108.xml"/><Relationship Id="rId115" Type="http://schemas.openxmlformats.org/officeDocument/2006/relationships/font" Target="fonts/font1.fntdata"/><Relationship Id="rId131" Type="http://schemas.openxmlformats.org/officeDocument/2006/relationships/font" Target="fonts/font17.fntdata"/><Relationship Id="rId136" Type="http://schemas.openxmlformats.org/officeDocument/2006/relationships/font" Target="fonts/font22.fntdata"/><Relationship Id="rId61" Type="http://schemas.openxmlformats.org/officeDocument/2006/relationships/slide" Target="slides/slide59.xml"/><Relationship Id="rId82" Type="http://schemas.openxmlformats.org/officeDocument/2006/relationships/slide" Target="slides/slide80.xml"/><Relationship Id="rId19" Type="http://schemas.openxmlformats.org/officeDocument/2006/relationships/slide" Target="slides/slide17.xml"/><Relationship Id="rId14" Type="http://schemas.openxmlformats.org/officeDocument/2006/relationships/slide" Target="slides/slide12.xml"/><Relationship Id="rId30" Type="http://schemas.openxmlformats.org/officeDocument/2006/relationships/slide" Target="slides/slide28.xml"/><Relationship Id="rId35" Type="http://schemas.openxmlformats.org/officeDocument/2006/relationships/slide" Target="slides/slide33.xml"/><Relationship Id="rId56" Type="http://schemas.openxmlformats.org/officeDocument/2006/relationships/slide" Target="slides/slide54.xml"/><Relationship Id="rId77" Type="http://schemas.openxmlformats.org/officeDocument/2006/relationships/slide" Target="slides/slide75.xml"/><Relationship Id="rId100" Type="http://schemas.openxmlformats.org/officeDocument/2006/relationships/slide" Target="slides/slide98.xml"/><Relationship Id="rId105" Type="http://schemas.openxmlformats.org/officeDocument/2006/relationships/slide" Target="slides/slide103.xml"/><Relationship Id="rId126" Type="http://schemas.openxmlformats.org/officeDocument/2006/relationships/font" Target="fonts/font12.fntdata"/><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slide" Target="slides/slide70.xml"/><Relationship Id="rId93" Type="http://schemas.openxmlformats.org/officeDocument/2006/relationships/slide" Target="slides/slide91.xml"/><Relationship Id="rId98" Type="http://schemas.openxmlformats.org/officeDocument/2006/relationships/slide" Target="slides/slide96.xml"/><Relationship Id="rId121" Type="http://schemas.openxmlformats.org/officeDocument/2006/relationships/font" Target="fonts/font7.fntdata"/><Relationship Id="rId142" Type="http://schemas.openxmlformats.org/officeDocument/2006/relationships/theme" Target="theme/theme1.xml"/><Relationship Id="rId3" Type="http://schemas.openxmlformats.org/officeDocument/2006/relationships/slide" Target="slides/slide1.xml"/><Relationship Id="rId25" Type="http://schemas.openxmlformats.org/officeDocument/2006/relationships/slide" Target="slides/slide23.xml"/><Relationship Id="rId46" Type="http://schemas.openxmlformats.org/officeDocument/2006/relationships/slide" Target="slides/slide44.xml"/><Relationship Id="rId67" Type="http://schemas.openxmlformats.org/officeDocument/2006/relationships/slide" Target="slides/slide65.xml"/><Relationship Id="rId116" Type="http://schemas.openxmlformats.org/officeDocument/2006/relationships/font" Target="fonts/font2.fntdata"/><Relationship Id="rId137" Type="http://schemas.openxmlformats.org/officeDocument/2006/relationships/font" Target="fonts/font23.fntdata"/><Relationship Id="rId20" Type="http://schemas.openxmlformats.org/officeDocument/2006/relationships/slide" Target="slides/slide18.xml"/><Relationship Id="rId41" Type="http://schemas.openxmlformats.org/officeDocument/2006/relationships/slide" Target="slides/slide39.xml"/><Relationship Id="rId62" Type="http://schemas.openxmlformats.org/officeDocument/2006/relationships/slide" Target="slides/slide60.xml"/><Relationship Id="rId83" Type="http://schemas.openxmlformats.org/officeDocument/2006/relationships/slide" Target="slides/slide81.xml"/><Relationship Id="rId88" Type="http://schemas.openxmlformats.org/officeDocument/2006/relationships/slide" Target="slides/slide86.xml"/><Relationship Id="rId111" Type="http://schemas.openxmlformats.org/officeDocument/2006/relationships/slide" Target="slides/slide109.xml"/><Relationship Id="rId132" Type="http://schemas.openxmlformats.org/officeDocument/2006/relationships/font" Target="fonts/font18.fntdata"/><Relationship Id="rId15" Type="http://schemas.openxmlformats.org/officeDocument/2006/relationships/slide" Target="slides/slide13.xml"/><Relationship Id="rId36" Type="http://schemas.openxmlformats.org/officeDocument/2006/relationships/slide" Target="slides/slide34.xml"/><Relationship Id="rId57" Type="http://schemas.openxmlformats.org/officeDocument/2006/relationships/slide" Target="slides/slide55.xml"/><Relationship Id="rId106" Type="http://schemas.openxmlformats.org/officeDocument/2006/relationships/slide" Target="slides/slide104.xml"/><Relationship Id="rId127" Type="http://schemas.openxmlformats.org/officeDocument/2006/relationships/font" Target="fonts/font13.fntdata"/><Relationship Id="rId10" Type="http://schemas.openxmlformats.org/officeDocument/2006/relationships/slide" Target="slides/slide8.xml"/><Relationship Id="rId31" Type="http://schemas.openxmlformats.org/officeDocument/2006/relationships/slide" Target="slides/slide29.xml"/><Relationship Id="rId52" Type="http://schemas.openxmlformats.org/officeDocument/2006/relationships/slide" Target="slides/slide50.xml"/><Relationship Id="rId73" Type="http://schemas.openxmlformats.org/officeDocument/2006/relationships/slide" Target="slides/slide71.xml"/><Relationship Id="rId78" Type="http://schemas.openxmlformats.org/officeDocument/2006/relationships/slide" Target="slides/slide76.xml"/><Relationship Id="rId94" Type="http://schemas.openxmlformats.org/officeDocument/2006/relationships/slide" Target="slides/slide92.xml"/><Relationship Id="rId99" Type="http://schemas.openxmlformats.org/officeDocument/2006/relationships/slide" Target="slides/slide97.xml"/><Relationship Id="rId101" Type="http://schemas.openxmlformats.org/officeDocument/2006/relationships/slide" Target="slides/slide99.xml"/><Relationship Id="rId122" Type="http://schemas.openxmlformats.org/officeDocument/2006/relationships/font" Target="fonts/font8.fntdata"/><Relationship Id="rId143"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26" Type="http://schemas.openxmlformats.org/officeDocument/2006/relationships/slide" Target="slides/slide24.xml"/><Relationship Id="rId47" Type="http://schemas.openxmlformats.org/officeDocument/2006/relationships/slide" Target="slides/slide45.xml"/><Relationship Id="rId68" Type="http://schemas.openxmlformats.org/officeDocument/2006/relationships/slide" Target="slides/slide66.xml"/><Relationship Id="rId89" Type="http://schemas.openxmlformats.org/officeDocument/2006/relationships/slide" Target="slides/slide87.xml"/><Relationship Id="rId112" Type="http://schemas.openxmlformats.org/officeDocument/2006/relationships/slide" Target="slides/slide110.xml"/><Relationship Id="rId133" Type="http://schemas.openxmlformats.org/officeDocument/2006/relationships/font" Target="fonts/font19.fntdata"/><Relationship Id="rId16" Type="http://schemas.openxmlformats.org/officeDocument/2006/relationships/slide" Target="slides/slide14.xml"/></Relationships>
</file>

<file path=ppt/_rels/viewProps.xml.rels><?xml version="1.0" encoding="UTF-8" standalone="yes"?>
<Relationships xmlns="http://schemas.openxmlformats.org/package/2006/relationships"><Relationship Id="rId1" Type="http://schemas.openxmlformats.org/officeDocument/2006/relationships/slide" Target="slides/slide53.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6.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E288B8DF-24AD-4F40-BBFC-89725AEAF415}" type="datetimeFigureOut">
              <a:rPr lang="en-US" smtClean="0"/>
              <a:pPr/>
              <a:t>2/5/2015</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3F2352DE-026B-4B56-8316-D39959E3BD60}" type="slidenum">
              <a:rPr lang="en-US" smtClean="0"/>
              <a:pPr/>
              <a:t>‹#›</a:t>
            </a:fld>
            <a:endParaRPr lang="en-US"/>
          </a:p>
        </p:txBody>
      </p:sp>
    </p:spTree>
    <p:extLst>
      <p:ext uri="{BB962C8B-B14F-4D97-AF65-F5344CB8AC3E}">
        <p14:creationId xmlns:p14="http://schemas.microsoft.com/office/powerpoint/2010/main" val="92896294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CD9D4B4-0EC2-42AE-ABEC-26842DCC58CF}" type="datetimeFigureOut">
              <a:rPr lang="en-US" smtClean="0"/>
              <a:pPr/>
              <a:t>2/5/2015</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91105E4-9E70-4B8C-B294-1B0219D99967}" type="slidenum">
              <a:rPr lang="en-US" smtClean="0"/>
              <a:pPr/>
              <a:t>‹#›</a:t>
            </a:fld>
            <a:endParaRPr lang="en-US"/>
          </a:p>
        </p:txBody>
      </p:sp>
    </p:spTree>
    <p:extLst>
      <p:ext uri="{BB962C8B-B14F-4D97-AF65-F5344CB8AC3E}">
        <p14:creationId xmlns:p14="http://schemas.microsoft.com/office/powerpoint/2010/main" val="3217655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Ancient Greeks, Dalton, Thomson, Rutherford</a:t>
            </a:r>
            <a:r>
              <a:rPr lang="en-US" baseline="0" dirty="0" smtClean="0"/>
              <a:t> and Bohr</a:t>
            </a:r>
            <a:endParaRPr lang="en-US" dirty="0"/>
          </a:p>
        </p:txBody>
      </p:sp>
      <p:sp>
        <p:nvSpPr>
          <p:cNvPr id="4" name="Slide Number Placeholder 3"/>
          <p:cNvSpPr>
            <a:spLocks noGrp="1"/>
          </p:cNvSpPr>
          <p:nvPr>
            <p:ph type="sldNum" sz="quarter" idx="10"/>
          </p:nvPr>
        </p:nvSpPr>
        <p:spPr/>
        <p:txBody>
          <a:bodyPr/>
          <a:lstStyle/>
          <a:p>
            <a:fld id="{391105E4-9E70-4B8C-B294-1B0219D99967}" type="slidenum">
              <a:rPr lang="en-US" smtClean="0"/>
              <a:pPr/>
              <a:t>1</a:t>
            </a:fld>
            <a:endParaRPr lang="en-US"/>
          </a:p>
        </p:txBody>
      </p:sp>
    </p:spTree>
    <p:extLst>
      <p:ext uri="{BB962C8B-B14F-4D97-AF65-F5344CB8AC3E}">
        <p14:creationId xmlns:p14="http://schemas.microsoft.com/office/powerpoint/2010/main" val="301265105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179C096-F711-423A-AD64-478123A00511}" type="slidenum">
              <a:rPr lang="en-US" altLang="en-US"/>
              <a:pPr/>
              <a:t>56</a:t>
            </a:fld>
            <a:endParaRPr lang="en-US" altLang="en-US"/>
          </a:p>
        </p:txBody>
      </p:sp>
      <p:sp>
        <p:nvSpPr>
          <p:cNvPr id="121858" name="Rectangle 2"/>
          <p:cNvSpPr>
            <a:spLocks noGrp="1" noRot="1" noChangeAspect="1" noChangeArrowheads="1" noTextEdit="1"/>
          </p:cNvSpPr>
          <p:nvPr>
            <p:ph type="sldImg"/>
          </p:nvPr>
        </p:nvSpPr>
        <p:spPr bwMode="auto">
          <a:xfrm>
            <a:off x="1150938" y="692150"/>
            <a:ext cx="4556125" cy="3416300"/>
          </a:xfrm>
          <a:prstGeom prst="rect">
            <a:avLst/>
          </a:prstGeom>
          <a:noFill/>
          <a:ln w="12700" cap="flat">
            <a:solidFill>
              <a:schemeClr val="tx1"/>
            </a:solidFill>
            <a:miter lim="800000"/>
            <a:headEnd/>
            <a:tailEnd/>
          </a:ln>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121859" name="Rectangle 3"/>
          <p:cNvSpPr>
            <a:spLocks noGrp="1" noChangeArrowheads="1"/>
          </p:cNvSpPr>
          <p:nvPr>
            <p:ph type="body" idx="1"/>
          </p:nvPr>
        </p:nvSpPr>
        <p:spPr bwMode="auto">
          <a:xfrm>
            <a:off x="914400" y="4343400"/>
            <a:ext cx="5029200" cy="41148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2075" tIns="46038" rIns="92075" bIns="46038"/>
          <a:lstStyle/>
          <a:p>
            <a:endParaRPr lang="en-US"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21DE8186-766B-4C7E-8055-2A9BDC709D4E}" type="slidenum">
              <a:rPr lang="en-US" altLang="en-US"/>
              <a:pPr/>
              <a:t>57</a:t>
            </a:fld>
            <a:endParaRPr lang="en-US" altLang="en-US"/>
          </a:p>
        </p:txBody>
      </p:sp>
      <p:sp>
        <p:nvSpPr>
          <p:cNvPr id="123906" name="Rectangle 2"/>
          <p:cNvSpPr>
            <a:spLocks noGrp="1" noRot="1" noChangeAspect="1" noChangeArrowheads="1" noTextEdit="1"/>
          </p:cNvSpPr>
          <p:nvPr>
            <p:ph type="sldImg"/>
          </p:nvPr>
        </p:nvSpPr>
        <p:spPr bwMode="auto">
          <a:xfrm>
            <a:off x="1150938" y="692150"/>
            <a:ext cx="4556125" cy="3416300"/>
          </a:xfrm>
          <a:prstGeom prst="rect">
            <a:avLst/>
          </a:prstGeom>
          <a:noFill/>
          <a:ln w="12700" cap="flat">
            <a:solidFill>
              <a:schemeClr val="tx1"/>
            </a:solidFill>
            <a:miter lim="800000"/>
            <a:headEnd/>
            <a:tailEnd/>
          </a:ln>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123907" name="Rectangle 3"/>
          <p:cNvSpPr>
            <a:spLocks noGrp="1" noChangeArrowheads="1"/>
          </p:cNvSpPr>
          <p:nvPr>
            <p:ph type="body" idx="1"/>
          </p:nvPr>
        </p:nvSpPr>
        <p:spPr bwMode="auto">
          <a:xfrm>
            <a:off x="914400" y="4343400"/>
            <a:ext cx="5029200" cy="41148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2075" tIns="46038" rIns="92075" bIns="46038"/>
          <a:lstStyle/>
          <a:p>
            <a:endParaRPr lang="en-US"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9FE6AB32-9FC7-4800-9400-CA6C8181B2CA}" type="slidenum">
              <a:rPr lang="en-US" altLang="en-US"/>
              <a:pPr/>
              <a:t>59</a:t>
            </a:fld>
            <a:endParaRPr lang="en-US" altLang="en-US"/>
          </a:p>
        </p:txBody>
      </p:sp>
      <p:sp>
        <p:nvSpPr>
          <p:cNvPr id="125954" name="Rectangle 2"/>
          <p:cNvSpPr>
            <a:spLocks noGrp="1" noRot="1" noChangeAspect="1" noChangeArrowheads="1" noTextEdit="1"/>
          </p:cNvSpPr>
          <p:nvPr>
            <p:ph type="sldImg"/>
          </p:nvPr>
        </p:nvSpPr>
        <p:spPr bwMode="auto">
          <a:xfrm>
            <a:off x="1150938" y="692150"/>
            <a:ext cx="4556125" cy="3416300"/>
          </a:xfrm>
          <a:prstGeom prst="rect">
            <a:avLst/>
          </a:prstGeom>
          <a:noFill/>
          <a:ln w="12700" cap="flat">
            <a:solidFill>
              <a:schemeClr val="tx1"/>
            </a:solidFill>
            <a:miter lim="800000"/>
            <a:headEnd/>
            <a:tailEnd/>
          </a:ln>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125955" name="Rectangle 3"/>
          <p:cNvSpPr>
            <a:spLocks noGrp="1" noChangeArrowheads="1"/>
          </p:cNvSpPr>
          <p:nvPr>
            <p:ph type="body" idx="1"/>
          </p:nvPr>
        </p:nvSpPr>
        <p:spPr bwMode="auto">
          <a:xfrm>
            <a:off x="914400" y="4343400"/>
            <a:ext cx="5029200" cy="41148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2075" tIns="46038" rIns="92075" bIns="46038"/>
          <a:lstStyle/>
          <a:p>
            <a:endParaRPr lang="en-US"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7"/>
          <p:cNvSpPr>
            <a:spLocks noGrp="1" noChangeArrowheads="1"/>
          </p:cNvSpPr>
          <p:nvPr>
            <p:ph type="sldNum" sz="quarter" idx="5"/>
          </p:nvPr>
        </p:nvSpPr>
        <p:spPr>
          <a:noFill/>
        </p:spPr>
        <p:txBody>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fld id="{B6285412-D461-4210-B33E-298377FF029D}" type="slidenum">
              <a:rPr lang="en-US" altLang="en-US" sz="1200" smtClean="0"/>
              <a:pPr/>
              <a:t>63</a:t>
            </a:fld>
            <a:endParaRPr lang="en-US" altLang="en-US" sz="1200" smtClean="0"/>
          </a:p>
        </p:txBody>
      </p:sp>
      <p:sp>
        <p:nvSpPr>
          <p:cNvPr id="30723" name="Rectangle 2"/>
          <p:cNvSpPr>
            <a:spLocks noGrp="1" noRot="1" noChangeAspect="1" noChangeArrowheads="1" noTextEdit="1"/>
          </p:cNvSpPr>
          <p:nvPr>
            <p:ph type="sldImg"/>
          </p:nvPr>
        </p:nvSpPr>
        <p:spPr>
          <a:ln/>
        </p:spPr>
      </p:sp>
      <p:sp>
        <p:nvSpPr>
          <p:cNvPr id="30724" name="Rectangle 3"/>
          <p:cNvSpPr>
            <a:spLocks noGrp="1" noChangeArrowheads="1"/>
          </p:cNvSpPr>
          <p:nvPr>
            <p:ph type="body" idx="1"/>
          </p:nvPr>
        </p:nvSpPr>
        <p:spPr>
          <a:noFill/>
        </p:spPr>
        <p:txBody>
          <a:bodyPr/>
          <a:lstStyle/>
          <a:p>
            <a:endParaRPr lang="en-US" altLang="en-US"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4B9EA6A-2A60-45DB-9A08-EFB8B30C459B}" type="slidenum">
              <a:rPr lang="en-US" altLang="en-US"/>
              <a:pPr/>
              <a:t>70</a:t>
            </a:fld>
            <a:endParaRPr lang="en-US" altLang="en-US"/>
          </a:p>
        </p:txBody>
      </p:sp>
      <p:sp>
        <p:nvSpPr>
          <p:cNvPr id="128002" name="Rectangle 2"/>
          <p:cNvSpPr>
            <a:spLocks noGrp="1" noRot="1" noChangeAspect="1" noChangeArrowheads="1" noTextEdit="1"/>
          </p:cNvSpPr>
          <p:nvPr>
            <p:ph type="sldImg"/>
          </p:nvPr>
        </p:nvSpPr>
        <p:spPr bwMode="auto">
          <a:xfrm>
            <a:off x="1150938" y="692150"/>
            <a:ext cx="4556125" cy="3416300"/>
          </a:xfrm>
          <a:prstGeom prst="rect">
            <a:avLst/>
          </a:prstGeom>
          <a:noFill/>
          <a:ln w="12700" cap="flat">
            <a:solidFill>
              <a:schemeClr val="tx1"/>
            </a:solidFill>
            <a:miter lim="800000"/>
            <a:headEnd/>
            <a:tailEnd/>
          </a:ln>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128003" name="Rectangle 3"/>
          <p:cNvSpPr>
            <a:spLocks noGrp="1" noChangeArrowheads="1"/>
          </p:cNvSpPr>
          <p:nvPr>
            <p:ph type="body" idx="1"/>
          </p:nvPr>
        </p:nvSpPr>
        <p:spPr bwMode="auto">
          <a:xfrm>
            <a:off x="914400" y="4343400"/>
            <a:ext cx="5029200" cy="41148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2075" tIns="46038" rIns="92075" bIns="46038"/>
          <a:lstStyle/>
          <a:p>
            <a:endParaRPr lang="en-US"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50276976-0C8F-4AB6-BDD6-C81C22865031}" type="slidenum">
              <a:rPr lang="en-US" altLang="en-US"/>
              <a:pPr/>
              <a:t>71</a:t>
            </a:fld>
            <a:endParaRPr lang="en-US" altLang="en-US"/>
          </a:p>
        </p:txBody>
      </p:sp>
      <p:sp>
        <p:nvSpPr>
          <p:cNvPr id="130050" name="Rectangle 2"/>
          <p:cNvSpPr>
            <a:spLocks noGrp="1" noRot="1" noChangeAspect="1" noChangeArrowheads="1" noTextEdit="1"/>
          </p:cNvSpPr>
          <p:nvPr>
            <p:ph type="sldImg"/>
          </p:nvPr>
        </p:nvSpPr>
        <p:spPr bwMode="auto">
          <a:xfrm>
            <a:off x="1150938" y="692150"/>
            <a:ext cx="4556125" cy="3416300"/>
          </a:xfrm>
          <a:prstGeom prst="rect">
            <a:avLst/>
          </a:prstGeom>
          <a:noFill/>
          <a:ln w="12700" cap="flat">
            <a:solidFill>
              <a:schemeClr val="tx1"/>
            </a:solidFill>
            <a:miter lim="800000"/>
            <a:headEnd/>
            <a:tailEnd/>
          </a:ln>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130051" name="Rectangle 3"/>
          <p:cNvSpPr>
            <a:spLocks noGrp="1" noChangeArrowheads="1"/>
          </p:cNvSpPr>
          <p:nvPr>
            <p:ph type="body" idx="1"/>
          </p:nvPr>
        </p:nvSpPr>
        <p:spPr bwMode="auto">
          <a:xfrm>
            <a:off x="914400" y="4343400"/>
            <a:ext cx="5029200" cy="41148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2075" tIns="46038" rIns="92075" bIns="46038"/>
          <a:lstStyle/>
          <a:p>
            <a:endParaRPr lang="en-US"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949A89E7-644F-4FB1-B3F1-6574105F859F}" type="slidenum">
              <a:rPr lang="en-US" altLang="en-US"/>
              <a:pPr/>
              <a:t>72</a:t>
            </a:fld>
            <a:endParaRPr lang="en-US" altLang="en-US"/>
          </a:p>
        </p:txBody>
      </p:sp>
      <p:sp>
        <p:nvSpPr>
          <p:cNvPr id="132098" name="Rectangle 2"/>
          <p:cNvSpPr>
            <a:spLocks noGrp="1" noRot="1" noChangeAspect="1" noChangeArrowheads="1" noTextEdit="1"/>
          </p:cNvSpPr>
          <p:nvPr>
            <p:ph type="sldImg"/>
          </p:nvPr>
        </p:nvSpPr>
        <p:spPr bwMode="auto">
          <a:xfrm>
            <a:off x="1150938" y="692150"/>
            <a:ext cx="4556125" cy="3416300"/>
          </a:xfrm>
          <a:prstGeom prst="rect">
            <a:avLst/>
          </a:prstGeom>
          <a:noFill/>
          <a:ln w="12700" cap="flat">
            <a:solidFill>
              <a:schemeClr val="tx1"/>
            </a:solidFill>
            <a:miter lim="800000"/>
            <a:headEnd/>
            <a:tailEnd/>
          </a:ln>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132099" name="Rectangle 3"/>
          <p:cNvSpPr>
            <a:spLocks noGrp="1" noChangeArrowheads="1"/>
          </p:cNvSpPr>
          <p:nvPr>
            <p:ph type="body" idx="1"/>
          </p:nvPr>
        </p:nvSpPr>
        <p:spPr bwMode="auto">
          <a:xfrm>
            <a:off x="914400" y="4343400"/>
            <a:ext cx="5029200" cy="41148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2075" tIns="46038" rIns="92075" bIns="46038"/>
          <a:lstStyle/>
          <a:p>
            <a:endParaRPr lang="en-US"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88A0D191-E20F-423A-8808-5E81D4496D82}" type="slidenum">
              <a:rPr lang="en-US" altLang="en-US"/>
              <a:pPr/>
              <a:t>73</a:t>
            </a:fld>
            <a:endParaRPr lang="en-US" altLang="en-US"/>
          </a:p>
        </p:txBody>
      </p:sp>
      <p:sp>
        <p:nvSpPr>
          <p:cNvPr id="134146" name="Rectangle 2"/>
          <p:cNvSpPr>
            <a:spLocks noGrp="1" noRot="1" noChangeAspect="1" noChangeArrowheads="1" noTextEdit="1"/>
          </p:cNvSpPr>
          <p:nvPr>
            <p:ph type="sldImg"/>
          </p:nvPr>
        </p:nvSpPr>
        <p:spPr bwMode="auto">
          <a:xfrm>
            <a:off x="1150938" y="692150"/>
            <a:ext cx="4556125" cy="3416300"/>
          </a:xfrm>
          <a:prstGeom prst="rect">
            <a:avLst/>
          </a:prstGeom>
          <a:noFill/>
          <a:ln w="12700" cap="flat">
            <a:solidFill>
              <a:schemeClr val="tx1"/>
            </a:solidFill>
            <a:miter lim="800000"/>
            <a:headEnd/>
            <a:tailEnd/>
          </a:ln>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134147" name="Rectangle 3"/>
          <p:cNvSpPr>
            <a:spLocks noGrp="1" noChangeArrowheads="1"/>
          </p:cNvSpPr>
          <p:nvPr>
            <p:ph type="body" idx="1"/>
          </p:nvPr>
        </p:nvSpPr>
        <p:spPr bwMode="auto">
          <a:xfrm>
            <a:off x="914400" y="4343400"/>
            <a:ext cx="5029200" cy="41148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2075" tIns="46038" rIns="92075" bIns="46038"/>
          <a:lstStyle/>
          <a:p>
            <a:endParaRPr lang="en-US"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ＭＳ Ｐゴシック" pitchFamily="34" charset="-128"/>
              </a:defRPr>
            </a:lvl1pPr>
            <a:lvl2pPr marL="742950" indent="-285750">
              <a:defRPr sz="2400">
                <a:solidFill>
                  <a:schemeClr val="tx1"/>
                </a:solidFill>
                <a:latin typeface="Arial" charset="0"/>
                <a:ea typeface="ＭＳ Ｐゴシック" pitchFamily="34" charset="-128"/>
              </a:defRPr>
            </a:lvl2pPr>
            <a:lvl3pPr marL="1143000" indent="-228600">
              <a:defRPr sz="2400">
                <a:solidFill>
                  <a:schemeClr val="tx1"/>
                </a:solidFill>
                <a:latin typeface="Arial" charset="0"/>
                <a:ea typeface="ＭＳ Ｐゴシック" pitchFamily="34" charset="-128"/>
              </a:defRPr>
            </a:lvl3pPr>
            <a:lvl4pPr marL="1600200" indent="-228600">
              <a:defRPr sz="2400">
                <a:solidFill>
                  <a:schemeClr val="tx1"/>
                </a:solidFill>
                <a:latin typeface="Arial" charset="0"/>
                <a:ea typeface="ＭＳ Ｐゴシック" pitchFamily="34" charset="-128"/>
              </a:defRPr>
            </a:lvl4pPr>
            <a:lvl5pPr marL="2057400" indent="-228600">
              <a:defRPr sz="2400">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34" charset="-128"/>
              </a:defRPr>
            </a:lvl9pPr>
          </a:lstStyle>
          <a:p>
            <a:fld id="{58663640-901A-4609-9999-2C51C5BB4314}" type="slidenum">
              <a:rPr lang="en-US" sz="1200" smtClean="0"/>
              <a:pPr/>
              <a:t>74</a:t>
            </a:fld>
            <a:endParaRPr lang="en-US" sz="1200" smtClean="0"/>
          </a:p>
        </p:txBody>
      </p:sp>
      <p:sp>
        <p:nvSpPr>
          <p:cNvPr id="70659" name="Rectangle 2"/>
          <p:cNvSpPr>
            <a:spLocks noGrp="1" noRot="1" noChangeAspect="1" noChangeArrowheads="1" noTextEdit="1"/>
          </p:cNvSpPr>
          <p:nvPr>
            <p:ph type="sldImg"/>
          </p:nvPr>
        </p:nvSpPr>
        <p:spPr>
          <a:ln/>
        </p:spPr>
      </p:sp>
      <p:sp>
        <p:nvSpPr>
          <p:cNvPr id="7066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ea typeface="ＭＳ Ｐゴシック" pitchFamily="34" charset="-128"/>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ＭＳ Ｐゴシック" pitchFamily="34" charset="-128"/>
              </a:defRPr>
            </a:lvl1pPr>
            <a:lvl2pPr marL="742950" indent="-285750">
              <a:defRPr sz="2400">
                <a:solidFill>
                  <a:schemeClr val="tx1"/>
                </a:solidFill>
                <a:latin typeface="Arial" charset="0"/>
                <a:ea typeface="ＭＳ Ｐゴシック" pitchFamily="34" charset="-128"/>
              </a:defRPr>
            </a:lvl2pPr>
            <a:lvl3pPr marL="1143000" indent="-228600">
              <a:defRPr sz="2400">
                <a:solidFill>
                  <a:schemeClr val="tx1"/>
                </a:solidFill>
                <a:latin typeface="Arial" charset="0"/>
                <a:ea typeface="ＭＳ Ｐゴシック" pitchFamily="34" charset="-128"/>
              </a:defRPr>
            </a:lvl3pPr>
            <a:lvl4pPr marL="1600200" indent="-228600">
              <a:defRPr sz="2400">
                <a:solidFill>
                  <a:schemeClr val="tx1"/>
                </a:solidFill>
                <a:latin typeface="Arial" charset="0"/>
                <a:ea typeface="ＭＳ Ｐゴシック" pitchFamily="34" charset="-128"/>
              </a:defRPr>
            </a:lvl4pPr>
            <a:lvl5pPr marL="2057400" indent="-228600">
              <a:defRPr sz="2400">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34" charset="-128"/>
              </a:defRPr>
            </a:lvl9pPr>
          </a:lstStyle>
          <a:p>
            <a:fld id="{3F99B7BD-4B3A-4A67-8319-8731005B0EE7}" type="slidenum">
              <a:rPr lang="en-US" sz="1200" smtClean="0"/>
              <a:pPr/>
              <a:t>75</a:t>
            </a:fld>
            <a:endParaRPr lang="en-US" sz="1200" smtClean="0"/>
          </a:p>
        </p:txBody>
      </p:sp>
      <p:sp>
        <p:nvSpPr>
          <p:cNvPr id="71683" name="Rectangle 2"/>
          <p:cNvSpPr>
            <a:spLocks noGrp="1" noRot="1" noChangeAspect="1" noChangeArrowheads="1" noTextEdit="1"/>
          </p:cNvSpPr>
          <p:nvPr>
            <p:ph type="sldImg"/>
          </p:nvPr>
        </p:nvSpPr>
        <p:spPr>
          <a:ln/>
        </p:spPr>
      </p:sp>
      <p:sp>
        <p:nvSpPr>
          <p:cNvPr id="7168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ea typeface="ＭＳ Ｐゴシック" pitchFamily="34" charset="-128"/>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9A541233-5E3F-4449-A5A2-9E66329423DF}" type="slidenum">
              <a:rPr lang="en-US" altLang="en-US"/>
              <a:pPr/>
              <a:t>29</a:t>
            </a:fld>
            <a:endParaRPr lang="en-US" altLang="en-US"/>
          </a:p>
        </p:txBody>
      </p:sp>
      <p:sp>
        <p:nvSpPr>
          <p:cNvPr id="31746" name="Rectangle 2"/>
          <p:cNvSpPr>
            <a:spLocks noGrp="1" noRot="1" noChangeAspect="1" noChangeArrowheads="1"/>
          </p:cNvSpPr>
          <p:nvPr>
            <p:ph type="sldImg"/>
          </p:nvPr>
        </p:nvSpPr>
        <p:spPr bwMode="auto">
          <a:xfrm>
            <a:off x="1150938" y="692150"/>
            <a:ext cx="4556125" cy="3416300"/>
          </a:xfrm>
          <a:prstGeom prst="rect">
            <a:avLst/>
          </a:prstGeom>
          <a:noFill/>
          <a:ln w="12700" cap="flat">
            <a:solidFill>
              <a:schemeClr val="tx1"/>
            </a:solidFill>
            <a:miter lim="800000"/>
            <a:headEnd/>
            <a:tailEnd/>
          </a:ln>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31747" name="Rectangle 3"/>
          <p:cNvSpPr>
            <a:spLocks noGrp="1" noChangeArrowheads="1"/>
          </p:cNvSpPr>
          <p:nvPr>
            <p:ph type="body" idx="1"/>
          </p:nvPr>
        </p:nvSpPr>
        <p:spPr bwMode="auto">
          <a:xfrm>
            <a:off x="914400" y="4343400"/>
            <a:ext cx="5029200" cy="41148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2075" tIns="46038" rIns="92075" bIns="46038"/>
          <a:lstStyle/>
          <a:p>
            <a:endParaRPr lang="en-US"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ＭＳ Ｐゴシック" pitchFamily="34" charset="-128"/>
              </a:defRPr>
            </a:lvl1pPr>
            <a:lvl2pPr marL="742950" indent="-285750">
              <a:defRPr sz="2400">
                <a:solidFill>
                  <a:schemeClr val="tx1"/>
                </a:solidFill>
                <a:latin typeface="Arial" charset="0"/>
                <a:ea typeface="ＭＳ Ｐゴシック" pitchFamily="34" charset="-128"/>
              </a:defRPr>
            </a:lvl2pPr>
            <a:lvl3pPr marL="1143000" indent="-228600">
              <a:defRPr sz="2400">
                <a:solidFill>
                  <a:schemeClr val="tx1"/>
                </a:solidFill>
                <a:latin typeface="Arial" charset="0"/>
                <a:ea typeface="ＭＳ Ｐゴシック" pitchFamily="34" charset="-128"/>
              </a:defRPr>
            </a:lvl3pPr>
            <a:lvl4pPr marL="1600200" indent="-228600">
              <a:defRPr sz="2400">
                <a:solidFill>
                  <a:schemeClr val="tx1"/>
                </a:solidFill>
                <a:latin typeface="Arial" charset="0"/>
                <a:ea typeface="ＭＳ Ｐゴシック" pitchFamily="34" charset="-128"/>
              </a:defRPr>
            </a:lvl4pPr>
            <a:lvl5pPr marL="2057400" indent="-228600">
              <a:defRPr sz="2400">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34" charset="-128"/>
              </a:defRPr>
            </a:lvl9pPr>
          </a:lstStyle>
          <a:p>
            <a:fld id="{36F7B18A-9C46-4558-A221-D08BA3CEABB7}" type="slidenum">
              <a:rPr lang="en-US" sz="1200" smtClean="0"/>
              <a:pPr/>
              <a:t>76</a:t>
            </a:fld>
            <a:endParaRPr lang="en-US" sz="1200" smtClean="0"/>
          </a:p>
        </p:txBody>
      </p:sp>
      <p:sp>
        <p:nvSpPr>
          <p:cNvPr id="72707" name="Rectangle 2"/>
          <p:cNvSpPr>
            <a:spLocks noGrp="1" noRot="1" noChangeAspect="1" noChangeArrowheads="1" noTextEdit="1"/>
          </p:cNvSpPr>
          <p:nvPr>
            <p:ph type="sldImg"/>
          </p:nvPr>
        </p:nvSpPr>
        <p:spPr>
          <a:ln/>
        </p:spPr>
      </p:sp>
      <p:sp>
        <p:nvSpPr>
          <p:cNvPr id="7270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ea typeface="ＭＳ Ｐゴシック" pitchFamily="34" charset="-128"/>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ＭＳ Ｐゴシック" pitchFamily="34" charset="-128"/>
              </a:defRPr>
            </a:lvl1pPr>
            <a:lvl2pPr marL="742950" indent="-285750">
              <a:defRPr sz="2400">
                <a:solidFill>
                  <a:schemeClr val="tx1"/>
                </a:solidFill>
                <a:latin typeface="Arial" charset="0"/>
                <a:ea typeface="ＭＳ Ｐゴシック" pitchFamily="34" charset="-128"/>
              </a:defRPr>
            </a:lvl2pPr>
            <a:lvl3pPr marL="1143000" indent="-228600">
              <a:defRPr sz="2400">
                <a:solidFill>
                  <a:schemeClr val="tx1"/>
                </a:solidFill>
                <a:latin typeface="Arial" charset="0"/>
                <a:ea typeface="ＭＳ Ｐゴシック" pitchFamily="34" charset="-128"/>
              </a:defRPr>
            </a:lvl3pPr>
            <a:lvl4pPr marL="1600200" indent="-228600">
              <a:defRPr sz="2400">
                <a:solidFill>
                  <a:schemeClr val="tx1"/>
                </a:solidFill>
                <a:latin typeface="Arial" charset="0"/>
                <a:ea typeface="ＭＳ Ｐゴシック" pitchFamily="34" charset="-128"/>
              </a:defRPr>
            </a:lvl4pPr>
            <a:lvl5pPr marL="2057400" indent="-228600">
              <a:defRPr sz="2400">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34" charset="-128"/>
              </a:defRPr>
            </a:lvl9pPr>
          </a:lstStyle>
          <a:p>
            <a:fld id="{A8A3CF2D-7071-45A2-B231-B2632BE0559F}" type="slidenum">
              <a:rPr lang="en-US" sz="1200" smtClean="0"/>
              <a:pPr/>
              <a:t>77</a:t>
            </a:fld>
            <a:endParaRPr lang="en-US" sz="1200" smtClean="0"/>
          </a:p>
        </p:txBody>
      </p:sp>
      <p:sp>
        <p:nvSpPr>
          <p:cNvPr id="74755" name="Rectangle 2"/>
          <p:cNvSpPr>
            <a:spLocks noGrp="1" noRot="1" noChangeAspect="1" noChangeArrowheads="1" noTextEdit="1"/>
          </p:cNvSpPr>
          <p:nvPr>
            <p:ph type="sldImg"/>
          </p:nvPr>
        </p:nvSpPr>
        <p:spPr>
          <a:ln/>
        </p:spPr>
      </p:sp>
      <p:sp>
        <p:nvSpPr>
          <p:cNvPr id="7475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ea typeface="ＭＳ Ｐゴシック" pitchFamily="34" charset="-128"/>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ＭＳ Ｐゴシック" pitchFamily="34" charset="-128"/>
              </a:defRPr>
            </a:lvl1pPr>
            <a:lvl2pPr marL="742950" indent="-285750">
              <a:defRPr sz="2400">
                <a:solidFill>
                  <a:schemeClr val="tx1"/>
                </a:solidFill>
                <a:latin typeface="Arial" charset="0"/>
                <a:ea typeface="ＭＳ Ｐゴシック" pitchFamily="34" charset="-128"/>
              </a:defRPr>
            </a:lvl2pPr>
            <a:lvl3pPr marL="1143000" indent="-228600">
              <a:defRPr sz="2400">
                <a:solidFill>
                  <a:schemeClr val="tx1"/>
                </a:solidFill>
                <a:latin typeface="Arial" charset="0"/>
                <a:ea typeface="ＭＳ Ｐゴシック" pitchFamily="34" charset="-128"/>
              </a:defRPr>
            </a:lvl3pPr>
            <a:lvl4pPr marL="1600200" indent="-228600">
              <a:defRPr sz="2400">
                <a:solidFill>
                  <a:schemeClr val="tx1"/>
                </a:solidFill>
                <a:latin typeface="Arial" charset="0"/>
                <a:ea typeface="ＭＳ Ｐゴシック" pitchFamily="34" charset="-128"/>
              </a:defRPr>
            </a:lvl4pPr>
            <a:lvl5pPr marL="2057400" indent="-228600">
              <a:defRPr sz="2400">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34" charset="-128"/>
              </a:defRPr>
            </a:lvl9pPr>
          </a:lstStyle>
          <a:p>
            <a:fld id="{D1FCFC6A-0870-4B87-84DD-139A0576003A}" type="slidenum">
              <a:rPr lang="en-US" sz="1200" smtClean="0"/>
              <a:pPr/>
              <a:t>78</a:t>
            </a:fld>
            <a:endParaRPr lang="en-US" sz="1200" smtClean="0"/>
          </a:p>
        </p:txBody>
      </p:sp>
      <p:sp>
        <p:nvSpPr>
          <p:cNvPr id="76803" name="Rectangle 2"/>
          <p:cNvSpPr>
            <a:spLocks noGrp="1" noRot="1" noChangeAspect="1" noChangeArrowheads="1" noTextEdit="1"/>
          </p:cNvSpPr>
          <p:nvPr>
            <p:ph type="sldImg"/>
          </p:nvPr>
        </p:nvSpPr>
        <p:spPr>
          <a:ln/>
        </p:spPr>
      </p:sp>
      <p:sp>
        <p:nvSpPr>
          <p:cNvPr id="7680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ea typeface="ＭＳ Ｐゴシック" pitchFamily="34" charset="-128"/>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ＭＳ Ｐゴシック" pitchFamily="34" charset="-128"/>
              </a:defRPr>
            </a:lvl1pPr>
            <a:lvl2pPr marL="742950" indent="-285750">
              <a:defRPr sz="2400">
                <a:solidFill>
                  <a:schemeClr val="tx1"/>
                </a:solidFill>
                <a:latin typeface="Arial" charset="0"/>
                <a:ea typeface="ＭＳ Ｐゴシック" pitchFamily="34" charset="-128"/>
              </a:defRPr>
            </a:lvl2pPr>
            <a:lvl3pPr marL="1143000" indent="-228600">
              <a:defRPr sz="2400">
                <a:solidFill>
                  <a:schemeClr val="tx1"/>
                </a:solidFill>
                <a:latin typeface="Arial" charset="0"/>
                <a:ea typeface="ＭＳ Ｐゴシック" pitchFamily="34" charset="-128"/>
              </a:defRPr>
            </a:lvl3pPr>
            <a:lvl4pPr marL="1600200" indent="-228600">
              <a:defRPr sz="2400">
                <a:solidFill>
                  <a:schemeClr val="tx1"/>
                </a:solidFill>
                <a:latin typeface="Arial" charset="0"/>
                <a:ea typeface="ＭＳ Ｐゴシック" pitchFamily="34" charset="-128"/>
              </a:defRPr>
            </a:lvl4pPr>
            <a:lvl5pPr marL="2057400" indent="-228600">
              <a:defRPr sz="2400">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34" charset="-128"/>
              </a:defRPr>
            </a:lvl9pPr>
          </a:lstStyle>
          <a:p>
            <a:fld id="{16B01777-93B3-457A-9B85-71408DF38401}" type="slidenum">
              <a:rPr lang="en-US" sz="1200" smtClean="0"/>
              <a:pPr/>
              <a:t>79</a:t>
            </a:fld>
            <a:endParaRPr lang="en-US" sz="1200" smtClean="0"/>
          </a:p>
        </p:txBody>
      </p:sp>
      <p:sp>
        <p:nvSpPr>
          <p:cNvPr id="78851" name="Rectangle 2"/>
          <p:cNvSpPr>
            <a:spLocks noGrp="1" noRot="1" noChangeAspect="1" noChangeArrowheads="1" noTextEdit="1"/>
          </p:cNvSpPr>
          <p:nvPr>
            <p:ph type="sldImg"/>
          </p:nvPr>
        </p:nvSpPr>
        <p:spPr>
          <a:ln/>
        </p:spPr>
      </p:sp>
      <p:sp>
        <p:nvSpPr>
          <p:cNvPr id="7885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ea typeface="ＭＳ Ｐゴシック" pitchFamily="34" charset="-128"/>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ＭＳ Ｐゴシック" pitchFamily="34" charset="-128"/>
              </a:defRPr>
            </a:lvl1pPr>
            <a:lvl2pPr marL="742950" indent="-285750">
              <a:defRPr sz="2400">
                <a:solidFill>
                  <a:schemeClr val="tx1"/>
                </a:solidFill>
                <a:latin typeface="Arial" charset="0"/>
                <a:ea typeface="ＭＳ Ｐゴシック" pitchFamily="34" charset="-128"/>
              </a:defRPr>
            </a:lvl2pPr>
            <a:lvl3pPr marL="1143000" indent="-228600">
              <a:defRPr sz="2400">
                <a:solidFill>
                  <a:schemeClr val="tx1"/>
                </a:solidFill>
                <a:latin typeface="Arial" charset="0"/>
                <a:ea typeface="ＭＳ Ｐゴシック" pitchFamily="34" charset="-128"/>
              </a:defRPr>
            </a:lvl3pPr>
            <a:lvl4pPr marL="1600200" indent="-228600">
              <a:defRPr sz="2400">
                <a:solidFill>
                  <a:schemeClr val="tx1"/>
                </a:solidFill>
                <a:latin typeface="Arial" charset="0"/>
                <a:ea typeface="ＭＳ Ｐゴシック" pitchFamily="34" charset="-128"/>
              </a:defRPr>
            </a:lvl4pPr>
            <a:lvl5pPr marL="2057400" indent="-228600">
              <a:defRPr sz="2400">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34" charset="-128"/>
              </a:defRPr>
            </a:lvl9pPr>
          </a:lstStyle>
          <a:p>
            <a:fld id="{B5C99C74-012B-498E-9D38-E63B58C52922}" type="slidenum">
              <a:rPr lang="en-US" sz="1200" smtClean="0"/>
              <a:pPr/>
              <a:t>80</a:t>
            </a:fld>
            <a:endParaRPr lang="en-US" sz="1200" smtClean="0"/>
          </a:p>
        </p:txBody>
      </p:sp>
      <p:sp>
        <p:nvSpPr>
          <p:cNvPr id="79875" name="Rectangle 2"/>
          <p:cNvSpPr>
            <a:spLocks noGrp="1" noRot="1" noChangeAspect="1" noChangeArrowheads="1" noTextEdit="1"/>
          </p:cNvSpPr>
          <p:nvPr>
            <p:ph type="sldImg"/>
          </p:nvPr>
        </p:nvSpPr>
        <p:spPr>
          <a:ln/>
        </p:spPr>
      </p:sp>
      <p:sp>
        <p:nvSpPr>
          <p:cNvPr id="7987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ea typeface="ＭＳ Ｐゴシック" pitchFamily="34" charset="-128"/>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ＭＳ Ｐゴシック" pitchFamily="34" charset="-128"/>
              </a:defRPr>
            </a:lvl1pPr>
            <a:lvl2pPr marL="742950" indent="-285750">
              <a:defRPr sz="2400">
                <a:solidFill>
                  <a:schemeClr val="tx1"/>
                </a:solidFill>
                <a:latin typeface="Arial" charset="0"/>
                <a:ea typeface="ＭＳ Ｐゴシック" pitchFamily="34" charset="-128"/>
              </a:defRPr>
            </a:lvl2pPr>
            <a:lvl3pPr marL="1143000" indent="-228600">
              <a:defRPr sz="2400">
                <a:solidFill>
                  <a:schemeClr val="tx1"/>
                </a:solidFill>
                <a:latin typeface="Arial" charset="0"/>
                <a:ea typeface="ＭＳ Ｐゴシック" pitchFamily="34" charset="-128"/>
              </a:defRPr>
            </a:lvl3pPr>
            <a:lvl4pPr marL="1600200" indent="-228600">
              <a:defRPr sz="2400">
                <a:solidFill>
                  <a:schemeClr val="tx1"/>
                </a:solidFill>
                <a:latin typeface="Arial" charset="0"/>
                <a:ea typeface="ＭＳ Ｐゴシック" pitchFamily="34" charset="-128"/>
              </a:defRPr>
            </a:lvl4pPr>
            <a:lvl5pPr marL="2057400" indent="-228600">
              <a:defRPr sz="2400">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34" charset="-128"/>
              </a:defRPr>
            </a:lvl9pPr>
          </a:lstStyle>
          <a:p>
            <a:fld id="{29FCF7FC-FC69-47E0-AA0F-7ECDBDEECFEC}" type="slidenum">
              <a:rPr lang="en-US" sz="1200" smtClean="0"/>
              <a:pPr/>
              <a:t>81</a:t>
            </a:fld>
            <a:endParaRPr lang="en-US" sz="1200" smtClean="0"/>
          </a:p>
        </p:txBody>
      </p:sp>
      <p:sp>
        <p:nvSpPr>
          <p:cNvPr id="80899" name="Rectangle 2"/>
          <p:cNvSpPr>
            <a:spLocks noGrp="1" noRot="1" noChangeAspect="1" noChangeArrowheads="1" noTextEdit="1"/>
          </p:cNvSpPr>
          <p:nvPr>
            <p:ph type="sldImg"/>
          </p:nvPr>
        </p:nvSpPr>
        <p:spPr>
          <a:ln/>
        </p:spPr>
      </p:sp>
      <p:sp>
        <p:nvSpPr>
          <p:cNvPr id="8090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ea typeface="ＭＳ Ｐゴシック" pitchFamily="34" charset="-128"/>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ＭＳ Ｐゴシック" pitchFamily="34" charset="-128"/>
              </a:defRPr>
            </a:lvl1pPr>
            <a:lvl2pPr marL="742950" indent="-285750">
              <a:defRPr sz="2400">
                <a:solidFill>
                  <a:schemeClr val="tx1"/>
                </a:solidFill>
                <a:latin typeface="Arial" charset="0"/>
                <a:ea typeface="ＭＳ Ｐゴシック" pitchFamily="34" charset="-128"/>
              </a:defRPr>
            </a:lvl2pPr>
            <a:lvl3pPr marL="1143000" indent="-228600">
              <a:defRPr sz="2400">
                <a:solidFill>
                  <a:schemeClr val="tx1"/>
                </a:solidFill>
                <a:latin typeface="Arial" charset="0"/>
                <a:ea typeface="ＭＳ Ｐゴシック" pitchFamily="34" charset="-128"/>
              </a:defRPr>
            </a:lvl3pPr>
            <a:lvl4pPr marL="1600200" indent="-228600">
              <a:defRPr sz="2400">
                <a:solidFill>
                  <a:schemeClr val="tx1"/>
                </a:solidFill>
                <a:latin typeface="Arial" charset="0"/>
                <a:ea typeface="ＭＳ Ｐゴシック" pitchFamily="34" charset="-128"/>
              </a:defRPr>
            </a:lvl4pPr>
            <a:lvl5pPr marL="2057400" indent="-228600">
              <a:defRPr sz="2400">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34" charset="-128"/>
              </a:defRPr>
            </a:lvl9pPr>
          </a:lstStyle>
          <a:p>
            <a:fld id="{07EE7625-830E-48E3-9580-D98D17643D48}" type="slidenum">
              <a:rPr lang="en-US" sz="1200" smtClean="0"/>
              <a:pPr/>
              <a:t>82</a:t>
            </a:fld>
            <a:endParaRPr lang="en-US" sz="1200" smtClean="0"/>
          </a:p>
        </p:txBody>
      </p:sp>
      <p:sp>
        <p:nvSpPr>
          <p:cNvPr id="81923" name="Rectangle 2"/>
          <p:cNvSpPr>
            <a:spLocks noGrp="1" noRot="1" noChangeAspect="1" noChangeArrowheads="1" noTextEdit="1"/>
          </p:cNvSpPr>
          <p:nvPr>
            <p:ph type="sldImg"/>
          </p:nvPr>
        </p:nvSpPr>
        <p:spPr>
          <a:ln/>
        </p:spPr>
      </p:sp>
      <p:sp>
        <p:nvSpPr>
          <p:cNvPr id="8192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ea typeface="ＭＳ Ｐゴシック" pitchFamily="34" charset="-128"/>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ＭＳ Ｐゴシック" pitchFamily="34" charset="-128"/>
              </a:defRPr>
            </a:lvl1pPr>
            <a:lvl2pPr marL="742950" indent="-285750">
              <a:defRPr sz="2400">
                <a:solidFill>
                  <a:schemeClr val="tx1"/>
                </a:solidFill>
                <a:latin typeface="Arial" charset="0"/>
                <a:ea typeface="ＭＳ Ｐゴシック" pitchFamily="34" charset="-128"/>
              </a:defRPr>
            </a:lvl2pPr>
            <a:lvl3pPr marL="1143000" indent="-228600">
              <a:defRPr sz="2400">
                <a:solidFill>
                  <a:schemeClr val="tx1"/>
                </a:solidFill>
                <a:latin typeface="Arial" charset="0"/>
                <a:ea typeface="ＭＳ Ｐゴシック" pitchFamily="34" charset="-128"/>
              </a:defRPr>
            </a:lvl3pPr>
            <a:lvl4pPr marL="1600200" indent="-228600">
              <a:defRPr sz="2400">
                <a:solidFill>
                  <a:schemeClr val="tx1"/>
                </a:solidFill>
                <a:latin typeface="Arial" charset="0"/>
                <a:ea typeface="ＭＳ Ｐゴシック" pitchFamily="34" charset="-128"/>
              </a:defRPr>
            </a:lvl4pPr>
            <a:lvl5pPr marL="2057400" indent="-228600">
              <a:defRPr sz="2400">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34" charset="-128"/>
              </a:defRPr>
            </a:lvl9pPr>
          </a:lstStyle>
          <a:p>
            <a:fld id="{04A49950-E6A2-4B1D-BFC8-C593DB482A45}" type="slidenum">
              <a:rPr lang="en-US" sz="1200" smtClean="0"/>
              <a:pPr/>
              <a:t>83</a:t>
            </a:fld>
            <a:endParaRPr lang="en-US" sz="1200" smtClean="0"/>
          </a:p>
        </p:txBody>
      </p:sp>
      <p:sp>
        <p:nvSpPr>
          <p:cNvPr id="84995" name="Rectangle 2"/>
          <p:cNvSpPr>
            <a:spLocks noGrp="1" noRot="1" noChangeAspect="1" noChangeArrowheads="1" noTextEdit="1"/>
          </p:cNvSpPr>
          <p:nvPr>
            <p:ph type="sldImg"/>
          </p:nvPr>
        </p:nvSpPr>
        <p:spPr>
          <a:ln/>
        </p:spPr>
      </p:sp>
      <p:sp>
        <p:nvSpPr>
          <p:cNvPr id="8499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ea typeface="ＭＳ Ｐゴシック" pitchFamily="34" charset="-128"/>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ＭＳ Ｐゴシック" pitchFamily="34" charset="-128"/>
              </a:defRPr>
            </a:lvl1pPr>
            <a:lvl2pPr marL="742950" indent="-285750">
              <a:defRPr sz="2400">
                <a:solidFill>
                  <a:schemeClr val="tx1"/>
                </a:solidFill>
                <a:latin typeface="Arial" charset="0"/>
                <a:ea typeface="ＭＳ Ｐゴシック" pitchFamily="34" charset="-128"/>
              </a:defRPr>
            </a:lvl2pPr>
            <a:lvl3pPr marL="1143000" indent="-228600">
              <a:defRPr sz="2400">
                <a:solidFill>
                  <a:schemeClr val="tx1"/>
                </a:solidFill>
                <a:latin typeface="Arial" charset="0"/>
                <a:ea typeface="ＭＳ Ｐゴシック" pitchFamily="34" charset="-128"/>
              </a:defRPr>
            </a:lvl3pPr>
            <a:lvl4pPr marL="1600200" indent="-228600">
              <a:defRPr sz="2400">
                <a:solidFill>
                  <a:schemeClr val="tx1"/>
                </a:solidFill>
                <a:latin typeface="Arial" charset="0"/>
                <a:ea typeface="ＭＳ Ｐゴシック" pitchFamily="34" charset="-128"/>
              </a:defRPr>
            </a:lvl4pPr>
            <a:lvl5pPr marL="2057400" indent="-228600">
              <a:defRPr sz="2400">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34" charset="-128"/>
              </a:defRPr>
            </a:lvl9pPr>
          </a:lstStyle>
          <a:p>
            <a:fld id="{6518AE18-E873-4293-8613-0A7E5F2D920E}" type="slidenum">
              <a:rPr lang="en-US" sz="1200" smtClean="0"/>
              <a:pPr/>
              <a:t>84</a:t>
            </a:fld>
            <a:endParaRPr lang="en-US" sz="1200" smtClean="0"/>
          </a:p>
        </p:txBody>
      </p:sp>
      <p:sp>
        <p:nvSpPr>
          <p:cNvPr id="86019" name="Rectangle 2"/>
          <p:cNvSpPr>
            <a:spLocks noGrp="1" noRot="1" noChangeAspect="1" noChangeArrowheads="1" noTextEdit="1"/>
          </p:cNvSpPr>
          <p:nvPr>
            <p:ph type="sldImg"/>
          </p:nvPr>
        </p:nvSpPr>
        <p:spPr>
          <a:ln/>
        </p:spPr>
      </p:sp>
      <p:sp>
        <p:nvSpPr>
          <p:cNvPr id="8602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ea typeface="ＭＳ Ｐゴシック" pitchFamily="34" charset="-128"/>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D1BD3E02-FD31-4631-916B-6F401A51DB17}" type="slidenum">
              <a:rPr lang="en-US" altLang="en-US"/>
              <a:pPr/>
              <a:t>97</a:t>
            </a:fld>
            <a:endParaRPr lang="en-US" altLang="en-US"/>
          </a:p>
        </p:txBody>
      </p:sp>
      <p:sp>
        <p:nvSpPr>
          <p:cNvPr id="136194" name="Rectangle 2"/>
          <p:cNvSpPr>
            <a:spLocks noGrp="1" noRot="1" noChangeAspect="1" noChangeArrowheads="1" noTextEdit="1"/>
          </p:cNvSpPr>
          <p:nvPr>
            <p:ph type="sldImg"/>
          </p:nvPr>
        </p:nvSpPr>
        <p:spPr bwMode="auto">
          <a:xfrm>
            <a:off x="1150938" y="692150"/>
            <a:ext cx="4556125" cy="3416300"/>
          </a:xfrm>
          <a:prstGeom prst="rect">
            <a:avLst/>
          </a:prstGeom>
          <a:noFill/>
          <a:ln w="12700" cap="flat">
            <a:solidFill>
              <a:schemeClr val="tx1"/>
            </a:solidFill>
            <a:miter lim="800000"/>
            <a:headEnd/>
            <a:tailEnd/>
          </a:ln>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136195" name="Rectangle 3"/>
          <p:cNvSpPr>
            <a:spLocks noGrp="1" noChangeArrowheads="1"/>
          </p:cNvSpPr>
          <p:nvPr>
            <p:ph type="body" idx="1"/>
          </p:nvPr>
        </p:nvSpPr>
        <p:spPr bwMode="auto">
          <a:xfrm>
            <a:off x="914400" y="4343400"/>
            <a:ext cx="5029200" cy="41148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2075" tIns="46038" rIns="92075" bIns="46038"/>
          <a:lstStyle/>
          <a:p>
            <a:endParaRPr lang="en-US"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2555BF83-C9CD-4078-8F6B-0E9FEE87BE8F}" type="slidenum">
              <a:rPr lang="en-US" altLang="en-US"/>
              <a:pPr/>
              <a:t>30</a:t>
            </a:fld>
            <a:endParaRPr lang="en-US" altLang="en-US"/>
          </a:p>
        </p:txBody>
      </p:sp>
      <p:sp>
        <p:nvSpPr>
          <p:cNvPr id="33794" name="Rectangle 2"/>
          <p:cNvSpPr>
            <a:spLocks noGrp="1" noRot="1" noChangeAspect="1" noChangeArrowheads="1"/>
          </p:cNvSpPr>
          <p:nvPr>
            <p:ph type="sldImg"/>
          </p:nvPr>
        </p:nvSpPr>
        <p:spPr bwMode="auto">
          <a:xfrm>
            <a:off x="1150938" y="692150"/>
            <a:ext cx="4556125" cy="3416300"/>
          </a:xfrm>
          <a:prstGeom prst="rect">
            <a:avLst/>
          </a:prstGeom>
          <a:noFill/>
          <a:ln w="12700" cap="flat">
            <a:solidFill>
              <a:schemeClr val="tx1"/>
            </a:solidFill>
            <a:miter lim="800000"/>
            <a:headEnd/>
            <a:tailEnd/>
          </a:ln>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33795" name="Rectangle 3"/>
          <p:cNvSpPr>
            <a:spLocks noGrp="1" noChangeArrowheads="1"/>
          </p:cNvSpPr>
          <p:nvPr>
            <p:ph type="body" idx="1"/>
          </p:nvPr>
        </p:nvSpPr>
        <p:spPr bwMode="auto">
          <a:xfrm>
            <a:off x="914400" y="4343400"/>
            <a:ext cx="5029200" cy="41148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2075" tIns="46038" rIns="92075" bIns="46038"/>
          <a:lstStyle/>
          <a:p>
            <a:endParaRPr lang="en-US"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2B37EB3-FF63-4740-B6B2-40832493167B}" type="slidenum">
              <a:rPr lang="en-US" altLang="en-US"/>
              <a:pPr/>
              <a:t>98</a:t>
            </a:fld>
            <a:endParaRPr lang="en-US" altLang="en-US"/>
          </a:p>
        </p:txBody>
      </p:sp>
      <p:sp>
        <p:nvSpPr>
          <p:cNvPr id="138242" name="Rectangle 2"/>
          <p:cNvSpPr>
            <a:spLocks noGrp="1" noRot="1" noChangeAspect="1" noChangeArrowheads="1" noTextEdit="1"/>
          </p:cNvSpPr>
          <p:nvPr>
            <p:ph type="sldImg"/>
          </p:nvPr>
        </p:nvSpPr>
        <p:spPr bwMode="auto">
          <a:xfrm>
            <a:off x="1150938" y="692150"/>
            <a:ext cx="4556125" cy="3416300"/>
          </a:xfrm>
          <a:prstGeom prst="rect">
            <a:avLst/>
          </a:prstGeom>
          <a:noFill/>
          <a:ln w="12700" cap="flat">
            <a:solidFill>
              <a:schemeClr val="tx1"/>
            </a:solidFill>
            <a:miter lim="800000"/>
            <a:headEnd/>
            <a:tailEnd/>
          </a:ln>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138243" name="Rectangle 3"/>
          <p:cNvSpPr>
            <a:spLocks noGrp="1" noChangeArrowheads="1"/>
          </p:cNvSpPr>
          <p:nvPr>
            <p:ph type="body" idx="1"/>
          </p:nvPr>
        </p:nvSpPr>
        <p:spPr bwMode="auto">
          <a:xfrm>
            <a:off x="914400" y="4343400"/>
            <a:ext cx="5029200" cy="41148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2075" tIns="46038" rIns="92075" bIns="46038"/>
          <a:lstStyle/>
          <a:p>
            <a:endParaRPr lang="en-US"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84D3822A-82BF-489C-B407-276D19B32E76}" type="slidenum">
              <a:rPr lang="en-US" altLang="en-US"/>
              <a:pPr/>
              <a:t>99</a:t>
            </a:fld>
            <a:endParaRPr lang="en-US" altLang="en-US"/>
          </a:p>
        </p:txBody>
      </p:sp>
      <p:sp>
        <p:nvSpPr>
          <p:cNvPr id="140290" name="Rectangle 2"/>
          <p:cNvSpPr>
            <a:spLocks noGrp="1" noRot="1" noChangeAspect="1" noChangeArrowheads="1" noTextEdit="1"/>
          </p:cNvSpPr>
          <p:nvPr>
            <p:ph type="sldImg"/>
          </p:nvPr>
        </p:nvSpPr>
        <p:spPr bwMode="auto">
          <a:xfrm>
            <a:off x="1150938" y="692150"/>
            <a:ext cx="4556125" cy="3416300"/>
          </a:xfrm>
          <a:prstGeom prst="rect">
            <a:avLst/>
          </a:prstGeom>
          <a:noFill/>
          <a:ln w="12700" cap="flat">
            <a:solidFill>
              <a:schemeClr val="tx1"/>
            </a:solidFill>
            <a:miter lim="800000"/>
            <a:headEnd/>
            <a:tailEnd/>
          </a:ln>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140291" name="Rectangle 3"/>
          <p:cNvSpPr>
            <a:spLocks noGrp="1" noChangeArrowheads="1"/>
          </p:cNvSpPr>
          <p:nvPr>
            <p:ph type="body" idx="1"/>
          </p:nvPr>
        </p:nvSpPr>
        <p:spPr bwMode="auto">
          <a:xfrm>
            <a:off x="914400" y="4343400"/>
            <a:ext cx="5029200" cy="41148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2075" tIns="46038" rIns="92075" bIns="46038"/>
          <a:lstStyle/>
          <a:p>
            <a:endParaRPr lang="en-US"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89C9452F-7D1B-41A5-9197-F783159035A1}" type="slidenum">
              <a:rPr lang="en-US" altLang="en-US"/>
              <a:pPr/>
              <a:t>100</a:t>
            </a:fld>
            <a:endParaRPr lang="en-US" altLang="en-US"/>
          </a:p>
        </p:txBody>
      </p:sp>
      <p:sp>
        <p:nvSpPr>
          <p:cNvPr id="142338" name="Rectangle 2"/>
          <p:cNvSpPr>
            <a:spLocks noGrp="1" noRot="1" noChangeAspect="1" noChangeArrowheads="1" noTextEdit="1"/>
          </p:cNvSpPr>
          <p:nvPr>
            <p:ph type="sldImg"/>
          </p:nvPr>
        </p:nvSpPr>
        <p:spPr bwMode="auto">
          <a:xfrm>
            <a:off x="1150938" y="692150"/>
            <a:ext cx="4556125" cy="3416300"/>
          </a:xfrm>
          <a:prstGeom prst="rect">
            <a:avLst/>
          </a:prstGeom>
          <a:noFill/>
          <a:ln w="12700" cap="flat">
            <a:solidFill>
              <a:schemeClr val="tx1"/>
            </a:solidFill>
            <a:miter lim="800000"/>
            <a:headEnd/>
            <a:tailEnd/>
          </a:ln>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142339" name="Rectangle 3"/>
          <p:cNvSpPr>
            <a:spLocks noGrp="1" noChangeArrowheads="1"/>
          </p:cNvSpPr>
          <p:nvPr>
            <p:ph type="body" idx="1"/>
          </p:nvPr>
        </p:nvSpPr>
        <p:spPr bwMode="auto">
          <a:xfrm>
            <a:off x="914400" y="4343400"/>
            <a:ext cx="5029200" cy="41148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2075" tIns="46038" rIns="92075" bIns="46038"/>
          <a:lstStyle/>
          <a:p>
            <a:endParaRPr lang="en-US"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969FAEF-7260-492C-9C9A-B44064D2F834}" type="slidenum">
              <a:rPr lang="en-US" altLang="en-US"/>
              <a:pPr/>
              <a:t>101</a:t>
            </a:fld>
            <a:endParaRPr lang="en-US" altLang="en-US"/>
          </a:p>
        </p:txBody>
      </p:sp>
      <p:sp>
        <p:nvSpPr>
          <p:cNvPr id="144386" name="Rectangle 2"/>
          <p:cNvSpPr>
            <a:spLocks noGrp="1" noRot="1" noChangeAspect="1" noChangeArrowheads="1" noTextEdit="1"/>
          </p:cNvSpPr>
          <p:nvPr>
            <p:ph type="sldImg"/>
          </p:nvPr>
        </p:nvSpPr>
        <p:spPr bwMode="auto">
          <a:xfrm>
            <a:off x="1150938" y="692150"/>
            <a:ext cx="4556125" cy="3416300"/>
          </a:xfrm>
          <a:prstGeom prst="rect">
            <a:avLst/>
          </a:prstGeom>
          <a:noFill/>
          <a:ln w="12700" cap="flat">
            <a:solidFill>
              <a:schemeClr val="tx1"/>
            </a:solidFill>
            <a:miter lim="800000"/>
            <a:headEnd/>
            <a:tailEnd/>
          </a:ln>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144387" name="Rectangle 3"/>
          <p:cNvSpPr>
            <a:spLocks noGrp="1" noChangeArrowheads="1"/>
          </p:cNvSpPr>
          <p:nvPr>
            <p:ph type="body" idx="1"/>
          </p:nvPr>
        </p:nvSpPr>
        <p:spPr bwMode="auto">
          <a:xfrm>
            <a:off x="914400" y="4343400"/>
            <a:ext cx="5029200" cy="41148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2075" tIns="46038" rIns="92075" bIns="46038"/>
          <a:lstStyle/>
          <a:p>
            <a:endParaRPr lang="en-US"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AD8D523-55F7-48F6-B48E-5159D5E6A92B}" type="slidenum">
              <a:rPr lang="en-US" altLang="en-US"/>
              <a:pPr/>
              <a:t>102</a:t>
            </a:fld>
            <a:endParaRPr lang="en-US" altLang="en-US"/>
          </a:p>
        </p:txBody>
      </p:sp>
      <p:sp>
        <p:nvSpPr>
          <p:cNvPr id="146434" name="Rectangle 2"/>
          <p:cNvSpPr>
            <a:spLocks noGrp="1" noRot="1" noChangeAspect="1" noChangeArrowheads="1" noTextEdit="1"/>
          </p:cNvSpPr>
          <p:nvPr>
            <p:ph type="sldImg"/>
          </p:nvPr>
        </p:nvSpPr>
        <p:spPr bwMode="auto">
          <a:xfrm>
            <a:off x="1150938" y="692150"/>
            <a:ext cx="4556125" cy="3416300"/>
          </a:xfrm>
          <a:prstGeom prst="rect">
            <a:avLst/>
          </a:prstGeom>
          <a:noFill/>
          <a:ln w="12700" cap="flat">
            <a:solidFill>
              <a:schemeClr val="tx1"/>
            </a:solidFill>
            <a:miter lim="800000"/>
            <a:headEnd/>
            <a:tailEnd/>
          </a:ln>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146435" name="Rectangle 3"/>
          <p:cNvSpPr>
            <a:spLocks noGrp="1" noChangeArrowheads="1"/>
          </p:cNvSpPr>
          <p:nvPr>
            <p:ph type="body" idx="1"/>
          </p:nvPr>
        </p:nvSpPr>
        <p:spPr bwMode="auto">
          <a:xfrm>
            <a:off x="914400" y="4343400"/>
            <a:ext cx="5029200" cy="41148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2075" tIns="46038" rIns="92075" bIns="46038"/>
          <a:lstStyle/>
          <a:p>
            <a:endParaRPr lang="en-US"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DC86761-6AD9-4148-8B3B-FE619113B596}" type="slidenum">
              <a:rPr lang="en-US" altLang="en-US"/>
              <a:pPr/>
              <a:t>103</a:t>
            </a:fld>
            <a:endParaRPr lang="en-US" altLang="en-US"/>
          </a:p>
        </p:txBody>
      </p:sp>
      <p:sp>
        <p:nvSpPr>
          <p:cNvPr id="148482" name="Rectangle 2"/>
          <p:cNvSpPr>
            <a:spLocks noGrp="1" noRot="1" noChangeAspect="1" noChangeArrowheads="1" noTextEdit="1"/>
          </p:cNvSpPr>
          <p:nvPr>
            <p:ph type="sldImg"/>
          </p:nvPr>
        </p:nvSpPr>
        <p:spPr bwMode="auto">
          <a:xfrm>
            <a:off x="1150938" y="692150"/>
            <a:ext cx="4556125" cy="3416300"/>
          </a:xfrm>
          <a:prstGeom prst="rect">
            <a:avLst/>
          </a:prstGeom>
          <a:noFill/>
          <a:ln w="12700" cap="flat">
            <a:solidFill>
              <a:schemeClr val="tx1"/>
            </a:solidFill>
            <a:miter lim="800000"/>
            <a:headEnd/>
            <a:tailEnd/>
          </a:ln>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148483" name="Rectangle 3"/>
          <p:cNvSpPr>
            <a:spLocks noGrp="1" noChangeArrowheads="1"/>
          </p:cNvSpPr>
          <p:nvPr>
            <p:ph type="body" idx="1"/>
          </p:nvPr>
        </p:nvSpPr>
        <p:spPr bwMode="auto">
          <a:xfrm>
            <a:off x="914400" y="4343400"/>
            <a:ext cx="5029200" cy="41148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2075" tIns="46038" rIns="92075" bIns="46038"/>
          <a:lstStyle/>
          <a:p>
            <a:endParaRPr lang="en-US"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BC7BD853-19D9-412F-895B-A3702C1ECF3C}" type="slidenum">
              <a:rPr lang="en-US" altLang="en-US"/>
              <a:pPr/>
              <a:t>104</a:t>
            </a:fld>
            <a:endParaRPr lang="en-US" altLang="en-US"/>
          </a:p>
        </p:txBody>
      </p:sp>
      <p:sp>
        <p:nvSpPr>
          <p:cNvPr id="150530" name="Rectangle 2"/>
          <p:cNvSpPr>
            <a:spLocks noGrp="1" noRot="1" noChangeAspect="1" noChangeArrowheads="1" noTextEdit="1"/>
          </p:cNvSpPr>
          <p:nvPr>
            <p:ph type="sldImg"/>
          </p:nvPr>
        </p:nvSpPr>
        <p:spPr bwMode="auto">
          <a:xfrm>
            <a:off x="1150938" y="692150"/>
            <a:ext cx="4556125" cy="3416300"/>
          </a:xfrm>
          <a:prstGeom prst="rect">
            <a:avLst/>
          </a:prstGeom>
          <a:noFill/>
          <a:ln w="12700" cap="flat">
            <a:solidFill>
              <a:schemeClr val="tx1"/>
            </a:solidFill>
            <a:miter lim="800000"/>
            <a:headEnd/>
            <a:tailEnd/>
          </a:ln>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150531" name="Rectangle 3"/>
          <p:cNvSpPr>
            <a:spLocks noGrp="1" noChangeArrowheads="1"/>
          </p:cNvSpPr>
          <p:nvPr>
            <p:ph type="body" idx="1"/>
          </p:nvPr>
        </p:nvSpPr>
        <p:spPr bwMode="auto">
          <a:xfrm>
            <a:off x="914400" y="4343400"/>
            <a:ext cx="5029200" cy="41148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2075" tIns="46038" rIns="92075" bIns="46038"/>
          <a:lstStyle/>
          <a:p>
            <a:endParaRPr lang="en-US" alt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00D1C87-15C8-409E-9B4F-D9FC23D67222}" type="slidenum">
              <a:rPr lang="en-US" altLang="en-US"/>
              <a:pPr/>
              <a:t>105</a:t>
            </a:fld>
            <a:endParaRPr lang="en-US" altLang="en-US"/>
          </a:p>
        </p:txBody>
      </p:sp>
      <p:sp>
        <p:nvSpPr>
          <p:cNvPr id="156674" name="Rectangle 2"/>
          <p:cNvSpPr>
            <a:spLocks noGrp="1" noRot="1" noChangeAspect="1" noChangeArrowheads="1"/>
          </p:cNvSpPr>
          <p:nvPr>
            <p:ph type="sldImg"/>
          </p:nvPr>
        </p:nvSpPr>
        <p:spPr bwMode="auto">
          <a:xfrm>
            <a:off x="1150938" y="692150"/>
            <a:ext cx="4556125" cy="3416300"/>
          </a:xfrm>
          <a:prstGeom prst="rect">
            <a:avLst/>
          </a:prstGeom>
          <a:noFill/>
          <a:ln w="12700" cap="flat">
            <a:solidFill>
              <a:schemeClr val="tx1"/>
            </a:solidFill>
            <a:miter lim="800000"/>
            <a:headEnd/>
            <a:tailEnd/>
          </a:ln>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156675" name="Rectangle 3"/>
          <p:cNvSpPr>
            <a:spLocks noGrp="1" noChangeArrowheads="1"/>
          </p:cNvSpPr>
          <p:nvPr>
            <p:ph type="body" idx="1"/>
          </p:nvPr>
        </p:nvSpPr>
        <p:spPr bwMode="auto">
          <a:xfrm>
            <a:off x="914400" y="4343400"/>
            <a:ext cx="5029200" cy="41148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2075" tIns="46038" rIns="92075" bIns="46038"/>
          <a:lstStyle/>
          <a:p>
            <a:endParaRPr lang="en-US" alt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2974ACF4-79EA-4B1E-A115-B32C40595103}" type="slidenum">
              <a:rPr lang="en-US" altLang="en-US"/>
              <a:pPr/>
              <a:t>106</a:t>
            </a:fld>
            <a:endParaRPr lang="en-US" altLang="en-US"/>
          </a:p>
        </p:txBody>
      </p:sp>
      <p:sp>
        <p:nvSpPr>
          <p:cNvPr id="158722" name="Rectangle 2"/>
          <p:cNvSpPr>
            <a:spLocks noGrp="1" noRot="1" noChangeAspect="1" noChangeArrowheads="1"/>
          </p:cNvSpPr>
          <p:nvPr>
            <p:ph type="sldImg"/>
          </p:nvPr>
        </p:nvSpPr>
        <p:spPr bwMode="auto">
          <a:xfrm>
            <a:off x="1150938" y="692150"/>
            <a:ext cx="4556125" cy="3416300"/>
          </a:xfrm>
          <a:prstGeom prst="rect">
            <a:avLst/>
          </a:prstGeom>
          <a:noFill/>
          <a:ln w="12700" cap="flat">
            <a:solidFill>
              <a:schemeClr val="tx1"/>
            </a:solidFill>
            <a:miter lim="800000"/>
            <a:headEnd/>
            <a:tailEnd/>
          </a:ln>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158723" name="Rectangle 3"/>
          <p:cNvSpPr>
            <a:spLocks noGrp="1" noChangeArrowheads="1"/>
          </p:cNvSpPr>
          <p:nvPr>
            <p:ph type="body" idx="1"/>
          </p:nvPr>
        </p:nvSpPr>
        <p:spPr bwMode="auto">
          <a:xfrm>
            <a:off x="914400" y="4343400"/>
            <a:ext cx="5029200" cy="41148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2075" tIns="46038" rIns="92075" bIns="46038"/>
          <a:lstStyle/>
          <a:p>
            <a:endParaRPr lang="en-US" alt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2959DCF9-163F-4BAF-8CD7-C8FAB08B9252}" type="slidenum">
              <a:rPr lang="en-US" altLang="en-US"/>
              <a:pPr/>
              <a:t>107</a:t>
            </a:fld>
            <a:endParaRPr lang="en-US" altLang="en-US"/>
          </a:p>
        </p:txBody>
      </p:sp>
      <p:sp>
        <p:nvSpPr>
          <p:cNvPr id="160770" name="Rectangle 2"/>
          <p:cNvSpPr>
            <a:spLocks noGrp="1" noRot="1" noChangeAspect="1" noChangeArrowheads="1"/>
          </p:cNvSpPr>
          <p:nvPr>
            <p:ph type="sldImg"/>
          </p:nvPr>
        </p:nvSpPr>
        <p:spPr bwMode="auto">
          <a:xfrm>
            <a:off x="1150938" y="692150"/>
            <a:ext cx="4556125" cy="3416300"/>
          </a:xfrm>
          <a:prstGeom prst="rect">
            <a:avLst/>
          </a:prstGeom>
          <a:noFill/>
          <a:ln w="12700" cap="flat">
            <a:solidFill>
              <a:schemeClr val="tx1"/>
            </a:solidFill>
            <a:miter lim="800000"/>
            <a:headEnd/>
            <a:tailEnd/>
          </a:ln>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160771" name="Rectangle 3"/>
          <p:cNvSpPr>
            <a:spLocks noGrp="1" noChangeArrowheads="1"/>
          </p:cNvSpPr>
          <p:nvPr>
            <p:ph type="body" idx="1"/>
          </p:nvPr>
        </p:nvSpPr>
        <p:spPr bwMode="auto">
          <a:xfrm>
            <a:off x="914400" y="4343400"/>
            <a:ext cx="5029200" cy="41148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2075" tIns="46038" rIns="92075" bIns="46038"/>
          <a:lstStyle/>
          <a:p>
            <a:endParaRPr lang="en-US"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B0D122CA-8F3F-4DEF-BE18-4DFD690CBDD1}" type="slidenum">
              <a:rPr lang="en-US" altLang="en-US"/>
              <a:pPr/>
              <a:t>31</a:t>
            </a:fld>
            <a:endParaRPr lang="en-US" altLang="en-US"/>
          </a:p>
        </p:txBody>
      </p:sp>
      <p:sp>
        <p:nvSpPr>
          <p:cNvPr id="35842" name="Rectangle 2"/>
          <p:cNvSpPr>
            <a:spLocks noGrp="1" noRot="1" noChangeAspect="1" noChangeArrowheads="1"/>
          </p:cNvSpPr>
          <p:nvPr>
            <p:ph type="sldImg"/>
          </p:nvPr>
        </p:nvSpPr>
        <p:spPr bwMode="auto">
          <a:xfrm>
            <a:off x="1150938" y="692150"/>
            <a:ext cx="4556125" cy="3416300"/>
          </a:xfrm>
          <a:prstGeom prst="rect">
            <a:avLst/>
          </a:prstGeom>
          <a:noFill/>
          <a:ln w="12700" cap="flat">
            <a:solidFill>
              <a:schemeClr val="tx1"/>
            </a:solidFill>
            <a:miter lim="800000"/>
            <a:headEnd/>
            <a:tailEnd/>
          </a:ln>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35843" name="Rectangle 3"/>
          <p:cNvSpPr>
            <a:spLocks noGrp="1" noChangeArrowheads="1"/>
          </p:cNvSpPr>
          <p:nvPr>
            <p:ph type="body" idx="1"/>
          </p:nvPr>
        </p:nvSpPr>
        <p:spPr bwMode="auto">
          <a:xfrm>
            <a:off x="914400" y="4343400"/>
            <a:ext cx="5029200" cy="41148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2075" tIns="46038" rIns="92075" bIns="46038"/>
          <a:lstStyle/>
          <a:p>
            <a:endParaRPr lang="en-US" alt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A348EC1-0E9A-447B-AE0A-7DABD0FF8F99}" type="slidenum">
              <a:rPr lang="en-US" altLang="en-US"/>
              <a:pPr/>
              <a:t>108</a:t>
            </a:fld>
            <a:endParaRPr lang="en-US" altLang="en-US"/>
          </a:p>
        </p:txBody>
      </p:sp>
      <p:sp>
        <p:nvSpPr>
          <p:cNvPr id="162818" name="Rectangle 2"/>
          <p:cNvSpPr>
            <a:spLocks noGrp="1" noRot="1" noChangeAspect="1" noChangeArrowheads="1"/>
          </p:cNvSpPr>
          <p:nvPr>
            <p:ph type="sldImg"/>
          </p:nvPr>
        </p:nvSpPr>
        <p:spPr bwMode="auto">
          <a:xfrm>
            <a:off x="1150938" y="692150"/>
            <a:ext cx="4556125" cy="3416300"/>
          </a:xfrm>
          <a:prstGeom prst="rect">
            <a:avLst/>
          </a:prstGeom>
          <a:noFill/>
          <a:ln w="12700" cap="flat">
            <a:solidFill>
              <a:schemeClr val="tx1"/>
            </a:solidFill>
            <a:miter lim="800000"/>
            <a:headEnd/>
            <a:tailEnd/>
          </a:ln>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162819" name="Rectangle 3"/>
          <p:cNvSpPr>
            <a:spLocks noGrp="1" noChangeArrowheads="1"/>
          </p:cNvSpPr>
          <p:nvPr>
            <p:ph type="body" idx="1"/>
          </p:nvPr>
        </p:nvSpPr>
        <p:spPr bwMode="auto">
          <a:xfrm>
            <a:off x="914400" y="4343400"/>
            <a:ext cx="5029200" cy="41148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2075" tIns="46038" rIns="92075" bIns="46038"/>
          <a:lstStyle/>
          <a:p>
            <a:endParaRPr lang="en-US" alt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668F5B4-A6BE-4087-BC6D-F0B9E694E3F6}" type="slidenum">
              <a:rPr lang="en-US" altLang="en-US"/>
              <a:pPr/>
              <a:t>109</a:t>
            </a:fld>
            <a:endParaRPr lang="en-US" altLang="en-US"/>
          </a:p>
        </p:txBody>
      </p:sp>
      <p:sp>
        <p:nvSpPr>
          <p:cNvPr id="164866" name="Rectangle 2"/>
          <p:cNvSpPr>
            <a:spLocks noGrp="1" noRot="1" noChangeAspect="1" noChangeArrowheads="1"/>
          </p:cNvSpPr>
          <p:nvPr>
            <p:ph type="sldImg"/>
          </p:nvPr>
        </p:nvSpPr>
        <p:spPr bwMode="auto">
          <a:xfrm>
            <a:off x="1150938" y="692150"/>
            <a:ext cx="4556125" cy="3416300"/>
          </a:xfrm>
          <a:prstGeom prst="rect">
            <a:avLst/>
          </a:prstGeom>
          <a:noFill/>
          <a:ln w="12700" cap="flat">
            <a:solidFill>
              <a:schemeClr val="tx1"/>
            </a:solidFill>
            <a:miter lim="800000"/>
            <a:headEnd/>
            <a:tailEnd/>
          </a:ln>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164867" name="Rectangle 3"/>
          <p:cNvSpPr>
            <a:spLocks noGrp="1" noChangeArrowheads="1"/>
          </p:cNvSpPr>
          <p:nvPr>
            <p:ph type="body" idx="1"/>
          </p:nvPr>
        </p:nvSpPr>
        <p:spPr bwMode="auto">
          <a:xfrm>
            <a:off x="914400" y="4343400"/>
            <a:ext cx="5029200" cy="41148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2075" tIns="46038" rIns="92075" bIns="46038"/>
          <a:lstStyle/>
          <a:p>
            <a:endParaRPr lang="en-US"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D0941F59-2CAC-449E-B10C-3239596477D7}" type="slidenum">
              <a:rPr lang="en-US" altLang="en-US"/>
              <a:pPr/>
              <a:t>32</a:t>
            </a:fld>
            <a:endParaRPr lang="en-US" altLang="en-US"/>
          </a:p>
        </p:txBody>
      </p:sp>
      <p:sp>
        <p:nvSpPr>
          <p:cNvPr id="152578" name="Rectangle 1026"/>
          <p:cNvSpPr>
            <a:spLocks noGrp="1" noRot="1" noChangeAspect="1" noChangeArrowheads="1"/>
          </p:cNvSpPr>
          <p:nvPr>
            <p:ph type="sldImg"/>
          </p:nvPr>
        </p:nvSpPr>
        <p:spPr bwMode="auto">
          <a:xfrm>
            <a:off x="1150938" y="692150"/>
            <a:ext cx="4556125" cy="3416300"/>
          </a:xfrm>
          <a:prstGeom prst="rect">
            <a:avLst/>
          </a:prstGeom>
          <a:noFill/>
          <a:ln w="12700" cap="flat">
            <a:solidFill>
              <a:schemeClr val="tx1"/>
            </a:solidFill>
            <a:miter lim="800000"/>
            <a:headEnd/>
            <a:tailEnd/>
          </a:ln>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152579" name="Rectangle 1027"/>
          <p:cNvSpPr>
            <a:spLocks noGrp="1" noChangeArrowheads="1"/>
          </p:cNvSpPr>
          <p:nvPr>
            <p:ph type="body" idx="1"/>
          </p:nvPr>
        </p:nvSpPr>
        <p:spPr bwMode="auto">
          <a:xfrm>
            <a:off x="914400" y="4343400"/>
            <a:ext cx="5029200" cy="41148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2075" tIns="46038" rIns="92075" bIns="46038"/>
          <a:lstStyle/>
          <a:p>
            <a:endParaRPr lang="en-US"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D0C871E6-15DC-4D53-B372-DEB4DB6BD7E0}" type="slidenum">
              <a:rPr lang="en-US" altLang="en-US"/>
              <a:pPr/>
              <a:t>33</a:t>
            </a:fld>
            <a:endParaRPr lang="en-US" altLang="en-US"/>
          </a:p>
        </p:txBody>
      </p:sp>
      <p:sp>
        <p:nvSpPr>
          <p:cNvPr id="154626" name="Rectangle 1026"/>
          <p:cNvSpPr>
            <a:spLocks noGrp="1" noRot="1" noChangeAspect="1" noChangeArrowheads="1"/>
          </p:cNvSpPr>
          <p:nvPr>
            <p:ph type="sldImg"/>
          </p:nvPr>
        </p:nvSpPr>
        <p:spPr bwMode="auto">
          <a:xfrm>
            <a:off x="1150938" y="692150"/>
            <a:ext cx="4556125" cy="3416300"/>
          </a:xfrm>
          <a:prstGeom prst="rect">
            <a:avLst/>
          </a:prstGeom>
          <a:noFill/>
          <a:ln w="12700" cap="flat">
            <a:solidFill>
              <a:schemeClr val="tx1"/>
            </a:solidFill>
            <a:miter lim="800000"/>
            <a:headEnd/>
            <a:tailEnd/>
          </a:ln>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154627" name="Rectangle 1027"/>
          <p:cNvSpPr>
            <a:spLocks noGrp="1" noChangeArrowheads="1"/>
          </p:cNvSpPr>
          <p:nvPr>
            <p:ph type="body" idx="1"/>
          </p:nvPr>
        </p:nvSpPr>
        <p:spPr bwMode="auto">
          <a:xfrm>
            <a:off x="914400" y="4343400"/>
            <a:ext cx="5029200" cy="41148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2075" tIns="46038" rIns="92075" bIns="46038"/>
          <a:lstStyle/>
          <a:p>
            <a:endParaRPr lang="en-US"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82B0254D-4930-4562-BB90-89242602AF4E}" type="slidenum">
              <a:rPr lang="en-US" smtClean="0"/>
              <a:pPr>
                <a:defRPr/>
              </a:pPr>
              <a:t>37</a:t>
            </a:fld>
            <a:endParaRPr lang="en-US"/>
          </a:p>
        </p:txBody>
      </p:sp>
    </p:spTree>
    <p:extLst>
      <p:ext uri="{BB962C8B-B14F-4D97-AF65-F5344CB8AC3E}">
        <p14:creationId xmlns:p14="http://schemas.microsoft.com/office/powerpoint/2010/main" val="198921069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1031"/>
          <p:cNvSpPr>
            <a:spLocks noGrp="1" noChangeArrowheads="1"/>
          </p:cNvSpPr>
          <p:nvPr>
            <p:ph type="sldNum" sz="quarter" idx="5"/>
          </p:nvPr>
        </p:nvSpPr>
        <p:spPr>
          <a:ln/>
        </p:spPr>
        <p:txBody>
          <a:bodyPr/>
          <a:lstStyle/>
          <a:p>
            <a:fld id="{B56C8C01-1309-491E-A8D5-FE74AEE73D37}" type="slidenum">
              <a:rPr lang="en-US"/>
              <a:pPr/>
              <a:t>38</a:t>
            </a:fld>
            <a:endParaRPr lang="en-US"/>
          </a:p>
        </p:txBody>
      </p:sp>
      <p:sp>
        <p:nvSpPr>
          <p:cNvPr id="109570" name="Rectangle 2"/>
          <p:cNvSpPr>
            <a:spLocks noGrp="1" noRot="1" noChangeAspect="1" noChangeArrowheads="1" noTextEdit="1"/>
          </p:cNvSpPr>
          <p:nvPr>
            <p:ph type="sldImg"/>
          </p:nvPr>
        </p:nvSpPr>
        <p:spPr>
          <a:ln/>
        </p:spPr>
      </p:sp>
      <p:sp>
        <p:nvSpPr>
          <p:cNvPr id="109571" name="Rectangle 3"/>
          <p:cNvSpPr>
            <a:spLocks noGrp="1" noChangeArrowheads="1"/>
          </p:cNvSpPr>
          <p:nvPr>
            <p:ph type="body" idx="1"/>
          </p:nvPr>
        </p:nvSpPr>
        <p:spPr/>
        <p:txBody>
          <a:bodyPr/>
          <a:lstStyle/>
          <a:p>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82B0254D-4930-4562-BB90-89242602AF4E}" type="slidenum">
              <a:rPr lang="en-US" smtClean="0"/>
              <a:pPr>
                <a:defRPr/>
              </a:pPr>
              <a:t>53</a:t>
            </a:fld>
            <a:endParaRPr lang="en-US"/>
          </a:p>
        </p:txBody>
      </p:sp>
    </p:spTree>
    <p:extLst>
      <p:ext uri="{BB962C8B-B14F-4D97-AF65-F5344CB8AC3E}">
        <p14:creationId xmlns:p14="http://schemas.microsoft.com/office/powerpoint/2010/main" val="377510710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11" name="Rectangle 10"/>
          <p:cNvSpPr/>
          <p:nvPr/>
        </p:nvSpPr>
        <p:spPr>
          <a:xfrm>
            <a:off x="0" y="3866920"/>
            <a:ext cx="9144000" cy="2991080"/>
          </a:xfrm>
          <a:prstGeom prst="rect">
            <a:avLst/>
          </a:prstGeom>
          <a:gradFill>
            <a:gsLst>
              <a:gs pos="0">
                <a:schemeClr val="bg1">
                  <a:alpha val="91000"/>
                </a:schemeClr>
              </a:gs>
              <a:gs pos="37000">
                <a:schemeClr val="bg1">
                  <a:alpha val="76000"/>
                </a:schemeClr>
              </a:gs>
              <a:gs pos="100000">
                <a:schemeClr val="bg2">
                  <a:alpha val="79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0" y="0"/>
            <a:ext cx="9144000" cy="3866920"/>
          </a:xfrm>
          <a:prstGeom prst="rect">
            <a:avLst/>
          </a:prstGeom>
          <a:gradFill flip="none" rotWithShape="1">
            <a:gsLst>
              <a:gs pos="0">
                <a:schemeClr val="bg1">
                  <a:alpha val="89000"/>
                </a:schemeClr>
              </a:gs>
              <a:gs pos="48000">
                <a:schemeClr val="bg1">
                  <a:alpha val="62000"/>
                </a:schemeClr>
              </a:gs>
              <a:gs pos="100000">
                <a:schemeClr val="bg2">
                  <a:alpha val="79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Rectangle 12"/>
          <p:cNvSpPr/>
          <p:nvPr/>
        </p:nvSpPr>
        <p:spPr>
          <a:xfrm>
            <a:off x="0" y="2652311"/>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Oval 13"/>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ubtitle 2"/>
          <p:cNvSpPr>
            <a:spLocks noGrp="1"/>
          </p:cNvSpPr>
          <p:nvPr>
            <p:ph type="subTitle" idx="1"/>
          </p:nvPr>
        </p:nvSpPr>
        <p:spPr>
          <a:xfrm>
            <a:off x="1473795" y="5052545"/>
            <a:ext cx="5637010" cy="882119"/>
          </a:xfrm>
        </p:spPr>
        <p:txBody>
          <a:bodyPr>
            <a:normAutofit/>
          </a:bodyPr>
          <a:lstStyle>
            <a:lvl1pPr marL="0" indent="0" algn="l">
              <a:buNone/>
              <a:defRPr sz="2200">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04AF466F-BDA4-4F18-9C7B-FF0A9A1B0E80}" type="datetime1">
              <a:rPr lang="en-US" smtClean="0"/>
              <a:pPr/>
              <a:t>2/5/2015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E2D2B3B-882E-40F3-A32F-6DD516915044}" type="slidenum">
              <a:rPr lang="en-US" smtClean="0"/>
              <a:pPr/>
              <a:t>‹#›</a:t>
            </a:fld>
            <a:endParaRPr lang="en-US" dirty="0"/>
          </a:p>
        </p:txBody>
      </p:sp>
      <p:sp>
        <p:nvSpPr>
          <p:cNvPr id="2" name="Title 1"/>
          <p:cNvSpPr>
            <a:spLocks noGrp="1"/>
          </p:cNvSpPr>
          <p:nvPr>
            <p:ph type="ctrTitle"/>
          </p:nvPr>
        </p:nvSpPr>
        <p:spPr>
          <a:xfrm>
            <a:off x="817581" y="3132290"/>
            <a:ext cx="7175351" cy="1793167"/>
          </a:xfrm>
          <a:effectLst/>
        </p:spPr>
        <p:txBody>
          <a:bodyPr>
            <a:noAutofit/>
          </a:bodyPr>
          <a:lstStyle>
            <a:lvl1pPr marL="640080" indent="-457200" algn="l">
              <a:defRPr sz="5400"/>
            </a:lvl1pPr>
          </a:lstStyle>
          <a:p>
            <a:r>
              <a:rPr lang="en-US" smtClean="0"/>
              <a:t>Click to edit Master title style</a:t>
            </a:r>
            <a:endParaRPr lang="en-US" dirty="0"/>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a:xfrm>
            <a:off x="1905000" y="731519"/>
            <a:ext cx="6400800" cy="347472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8FB4290-6522-4139-852E-05BD9E7F0D2E}" type="datetime1">
              <a:rPr lang="en-US" smtClean="0"/>
              <a:pPr/>
              <a:t>2/5/2015</a:t>
            </a:fld>
            <a:endParaRPr lang="en-US"/>
          </a:p>
        </p:txBody>
      </p:sp>
      <p:sp>
        <p:nvSpPr>
          <p:cNvPr id="5" name="Footer Placeholder 4"/>
          <p:cNvSpPr>
            <a:spLocks noGrp="1"/>
          </p:cNvSpPr>
          <p:nvPr>
            <p:ph type="ftr" sz="quarter" idx="11"/>
          </p:nvPr>
        </p:nvSpPr>
        <p:spPr/>
        <p:txBody>
          <a:bodyPr/>
          <a:lstStyle/>
          <a:p>
            <a:r>
              <a:rPr lang="en-US" smtClean="0"/>
              <a:t>Wolpa/Christman AP Chemistry</a:t>
            </a:r>
            <a:endParaRPr lang="en-US" dirty="0"/>
          </a:p>
        </p:txBody>
      </p:sp>
      <p:sp>
        <p:nvSpPr>
          <p:cNvPr id="6" name="Slide Number Placeholder 5"/>
          <p:cNvSpPr>
            <a:spLocks noGrp="1"/>
          </p:cNvSpPr>
          <p:nvPr>
            <p:ph type="sldNum" sz="quarter" idx="12"/>
          </p:nvPr>
        </p:nvSpPr>
        <p:spPr/>
        <p:txBody>
          <a:bodyPr/>
          <a:lstStyle/>
          <a:p>
            <a:fld id="{81582BD6-FC20-4557-852B-8433F8572D30}" type="slidenum">
              <a:rPr lang="en-US" smtClean="0"/>
              <a:pPr/>
              <a:t>‹#›</a:t>
            </a:fld>
            <a:endParaRPr lang="en-US" dirty="0"/>
          </a:p>
        </p:txBody>
      </p:sp>
    </p:spTree>
  </p:cSld>
  <p:clrMapOvr>
    <a:masterClrMapping/>
  </p:clrMapOvr>
  <p:timing>
    <p:tnLst>
      <p:par>
        <p:cTn id="1" dur="indefinite" restart="never" nodeType="tmRoot"/>
      </p:par>
    </p:tnLst>
  </p:timing>
  <p:hf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153758" y="376517"/>
            <a:ext cx="2057400" cy="5238339"/>
          </a:xfrm>
          <a:effectLst/>
        </p:spPr>
        <p:txBody>
          <a:bodyPr vert="eaVert"/>
          <a:lstStyle>
            <a:lvl1pPr algn="l">
              <a:defRPr/>
            </a:lvl1pPr>
          </a:lstStyle>
          <a:p>
            <a:r>
              <a:rPr lang="en-US" smtClean="0"/>
              <a:t>Click to edit Master title style</a:t>
            </a:r>
            <a:endParaRPr lang="en-US"/>
          </a:p>
        </p:txBody>
      </p:sp>
      <p:sp>
        <p:nvSpPr>
          <p:cNvPr id="3" name="Vertical Text Placeholder 2"/>
          <p:cNvSpPr>
            <a:spLocks noGrp="1"/>
          </p:cNvSpPr>
          <p:nvPr>
            <p:ph type="body" orient="vert" idx="1"/>
          </p:nvPr>
        </p:nvSpPr>
        <p:spPr>
          <a:xfrm>
            <a:off x="3324113" y="731519"/>
            <a:ext cx="4829287" cy="4894729"/>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AAB955F9-81EA-47C5-8059-9E5C2B437C70}" type="datetime1">
              <a:rPr lang="en-US" smtClean="0"/>
              <a:pPr/>
              <a:t>2/5/2015</a:t>
            </a:fld>
            <a:endParaRPr lang="en-US"/>
          </a:p>
        </p:txBody>
      </p:sp>
      <p:sp>
        <p:nvSpPr>
          <p:cNvPr id="5" name="Footer Placeholder 4"/>
          <p:cNvSpPr>
            <a:spLocks noGrp="1"/>
          </p:cNvSpPr>
          <p:nvPr>
            <p:ph type="ftr" sz="quarter" idx="11"/>
          </p:nvPr>
        </p:nvSpPr>
        <p:spPr/>
        <p:txBody>
          <a:bodyPr/>
          <a:lstStyle/>
          <a:p>
            <a:r>
              <a:rPr lang="en-US" smtClean="0"/>
              <a:t>Wolpa/Christman AP Chemistry</a:t>
            </a:r>
            <a:endParaRPr lang="en-US" dirty="0"/>
          </a:p>
        </p:txBody>
      </p:sp>
      <p:sp>
        <p:nvSpPr>
          <p:cNvPr id="6" name="Slide Number Placeholder 5"/>
          <p:cNvSpPr>
            <a:spLocks noGrp="1"/>
          </p:cNvSpPr>
          <p:nvPr>
            <p:ph type="sldNum" sz="quarter" idx="12"/>
          </p:nvPr>
        </p:nvSpPr>
        <p:spPr/>
        <p:txBody>
          <a:bodyPr/>
          <a:lstStyle/>
          <a:p>
            <a:fld id="{81582BD6-FC20-4557-852B-8433F8572D30}" type="slidenum">
              <a:rPr lang="en-US" smtClean="0"/>
              <a:pPr/>
              <a:t>‹#›</a:t>
            </a:fld>
            <a:endParaRPr lang="en-US" dirty="0"/>
          </a:p>
        </p:txBody>
      </p:sp>
    </p:spTree>
  </p:cSld>
  <p:clrMapOvr>
    <a:masterClrMapping/>
  </p:clrMapOvr>
  <p:timing>
    <p:tnLst>
      <p:par>
        <p:cTn id="1" dur="indefinite" restart="never" nodeType="tmRoot"/>
      </p:par>
    </p:tnLst>
  </p:timing>
  <p:hf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0" y="733200"/>
            <a:ext cx="8229600" cy="639762"/>
          </a:xfrm>
        </p:spPr>
        <p:txBody>
          <a:bodyPr/>
          <a:lstStyle/>
          <a:p>
            <a:r>
              <a:rPr lang="en-US" smtClean="0"/>
              <a:t>Click to edit Master title style</a:t>
            </a:r>
            <a:endParaRPr lang="en-US" dirty="0"/>
          </a:p>
        </p:txBody>
      </p:sp>
      <p:sp>
        <p:nvSpPr>
          <p:cNvPr id="3" name="Content Placeholder 2"/>
          <p:cNvSpPr>
            <a:spLocks noGrp="1"/>
          </p:cNvSpPr>
          <p:nvPr>
            <p:ph idx="1"/>
          </p:nvPr>
        </p:nvSpPr>
        <p:spPr>
          <a:xfrm>
            <a:off x="609600" y="1752600"/>
            <a:ext cx="8229600" cy="4373563"/>
          </a:xfrm>
        </p:spPr>
        <p:txBody>
          <a:bodyPr/>
          <a:lstStyle>
            <a:lvl1pPr marL="0" indent="0">
              <a:lnSpc>
                <a:spcPts val="2600"/>
              </a:lnSpc>
              <a:buFontTx/>
              <a:buNone/>
              <a:defRPr sz="2800" b="1"/>
            </a:lvl1pPr>
            <a:lvl2pPr marL="684213" indent="-227013">
              <a:lnSpc>
                <a:spcPts val="2600"/>
              </a:lnSpc>
              <a:defRPr sz="2400"/>
            </a:lvl2pPr>
            <a:lvl3pPr marL="1087438" indent="-173038">
              <a:lnSpc>
                <a:spcPts val="2600"/>
              </a:lnSpc>
              <a:defRPr sz="2000"/>
            </a:lvl3pPr>
            <a:lvl4pPr marL="1541463" indent="-169863">
              <a:lnSpc>
                <a:spcPts val="2600"/>
              </a:lnSpc>
              <a:defRPr sz="1600"/>
            </a:lvl4pPr>
            <a:lvl5pPr marL="2001838" indent="-173038">
              <a:lnSpc>
                <a:spcPts val="2600"/>
              </a:lnSpc>
              <a:defRPr sz="14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1" name="Text Placeholder 10"/>
          <p:cNvSpPr>
            <a:spLocks noGrp="1"/>
          </p:cNvSpPr>
          <p:nvPr>
            <p:ph type="body" sz="quarter" idx="13"/>
          </p:nvPr>
        </p:nvSpPr>
        <p:spPr>
          <a:xfrm>
            <a:off x="631200" y="1219200"/>
            <a:ext cx="8153400" cy="457200"/>
          </a:xfrm>
        </p:spPr>
        <p:txBody>
          <a:bodyPr>
            <a:normAutofit/>
          </a:bodyPr>
          <a:lstStyle>
            <a:lvl1pPr>
              <a:buFontTx/>
              <a:buNone/>
              <a:defRPr sz="2400"/>
            </a:lvl1pPr>
          </a:lstStyle>
          <a:p>
            <a:pPr lvl="0"/>
            <a:r>
              <a:rPr lang="en-US" smtClean="0"/>
              <a:t>Click to edit Master text styles</a:t>
            </a:r>
          </a:p>
        </p:txBody>
      </p:sp>
      <p:sp>
        <p:nvSpPr>
          <p:cNvPr id="7" name="Footer Placeholder 4"/>
          <p:cNvSpPr>
            <a:spLocks noGrp="1"/>
          </p:cNvSpPr>
          <p:nvPr>
            <p:ph type="ftr" sz="quarter" idx="3"/>
          </p:nvPr>
        </p:nvSpPr>
        <p:spPr>
          <a:xfrm>
            <a:off x="5105400" y="6541800"/>
            <a:ext cx="2895600" cy="365125"/>
          </a:xfrm>
          <a:prstGeom prst="rect">
            <a:avLst/>
          </a:prstGeom>
        </p:spPr>
        <p:txBody>
          <a:bodyPr/>
          <a:lstStyle>
            <a:lvl1pPr algn="ctr">
              <a:defRPr sz="1000">
                <a:solidFill>
                  <a:schemeClr val="bg2"/>
                </a:solidFill>
                <a:latin typeface="Segoe UI" pitchFamily="34" charset="0"/>
                <a:cs typeface="Segoe UI" pitchFamily="34" charset="0"/>
              </a:defRPr>
            </a:lvl1pPr>
          </a:lstStyle>
          <a:p>
            <a:r>
              <a:rPr lang="en-US" smtClean="0"/>
              <a:t>Wolpa/Christman AP Chemistry</a:t>
            </a:r>
            <a:endParaRPr lang="en-US" dirty="0"/>
          </a:p>
        </p:txBody>
      </p:sp>
      <p:sp>
        <p:nvSpPr>
          <p:cNvPr id="8" name="Slide Number Placeholder 5"/>
          <p:cNvSpPr>
            <a:spLocks noGrp="1"/>
          </p:cNvSpPr>
          <p:nvPr>
            <p:ph type="sldNum" sz="quarter" idx="4"/>
          </p:nvPr>
        </p:nvSpPr>
        <p:spPr>
          <a:xfrm>
            <a:off x="76200" y="6477000"/>
            <a:ext cx="2133600" cy="365125"/>
          </a:xfrm>
          <a:prstGeom prst="rect">
            <a:avLst/>
          </a:prstGeom>
        </p:spPr>
        <p:txBody>
          <a:bodyPr/>
          <a:lstStyle>
            <a:lvl1pPr algn="l">
              <a:defRPr sz="1600" b="1">
                <a:solidFill>
                  <a:schemeClr val="bg2"/>
                </a:solidFill>
                <a:latin typeface="Segoe UI" pitchFamily="34" charset="0"/>
                <a:cs typeface="Segoe UI" pitchFamily="34" charset="0"/>
              </a:defRPr>
            </a:lvl1pPr>
          </a:lstStyle>
          <a:p>
            <a:fld id="{81582BD6-FC20-4557-852B-8433F8572D30}" type="slidenum">
              <a:rPr lang="en-US" smtClean="0"/>
              <a:pPr/>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Agenda/Summary">
    <p:spTree>
      <p:nvGrpSpPr>
        <p:cNvPr id="1" name=""/>
        <p:cNvGrpSpPr/>
        <p:nvPr/>
      </p:nvGrpSpPr>
      <p:grpSpPr>
        <a:xfrm>
          <a:off x="0" y="0"/>
          <a:ext cx="0" cy="0"/>
          <a:chOff x="0" y="0"/>
          <a:chExt cx="0" cy="0"/>
        </a:xfrm>
      </p:grpSpPr>
      <p:sp>
        <p:nvSpPr>
          <p:cNvPr id="3" name="Footer Placeholder 2"/>
          <p:cNvSpPr>
            <a:spLocks noGrp="1"/>
          </p:cNvSpPr>
          <p:nvPr>
            <p:ph type="ftr" sz="quarter" idx="10"/>
          </p:nvPr>
        </p:nvSpPr>
        <p:spPr/>
        <p:txBody>
          <a:bodyPr/>
          <a:lstStyle/>
          <a:p>
            <a:r>
              <a:rPr lang="en-US" smtClean="0"/>
              <a:t>Wolpa/Christman AP Chemistry</a:t>
            </a:r>
            <a:endParaRPr lang="en-US" dirty="0"/>
          </a:p>
        </p:txBody>
      </p:sp>
      <p:sp>
        <p:nvSpPr>
          <p:cNvPr id="4" name="Slide Number Placeholder 3"/>
          <p:cNvSpPr>
            <a:spLocks noGrp="1"/>
          </p:cNvSpPr>
          <p:nvPr>
            <p:ph type="sldNum" sz="quarter" idx="11"/>
          </p:nvPr>
        </p:nvSpPr>
        <p:spPr/>
        <p:txBody>
          <a:bodyPr/>
          <a:lstStyle/>
          <a:p>
            <a:fld id="{81582BD6-FC20-4557-852B-8433F8572D30}" type="slidenum">
              <a:rPr lang="en-US" smtClean="0"/>
              <a:pPr/>
              <a:t>‹#›</a:t>
            </a:fld>
            <a:endParaRPr lang="en-US" dirty="0"/>
          </a:p>
        </p:txBody>
      </p:sp>
      <p:sp>
        <p:nvSpPr>
          <p:cNvPr id="9" name="Text Placeholder 8"/>
          <p:cNvSpPr>
            <a:spLocks noGrp="1"/>
          </p:cNvSpPr>
          <p:nvPr>
            <p:ph type="body" sz="quarter" idx="15"/>
          </p:nvPr>
        </p:nvSpPr>
        <p:spPr>
          <a:xfrm>
            <a:off x="1981200" y="1981200"/>
            <a:ext cx="6629400" cy="838200"/>
          </a:xfrm>
        </p:spPr>
        <p:txBody>
          <a:bodyPr>
            <a:normAutofit/>
          </a:bodyPr>
          <a:lstStyle>
            <a:lvl1pPr marL="57150" indent="0">
              <a:buFontTx/>
              <a:buNone/>
              <a:defRPr sz="2400" baseline="0"/>
            </a:lvl1pPr>
          </a:lstStyle>
          <a:p>
            <a:pPr lvl="0"/>
            <a:r>
              <a:rPr lang="en-US" smtClean="0"/>
              <a:t>Click to edit Master text styles</a:t>
            </a:r>
          </a:p>
        </p:txBody>
      </p:sp>
      <p:sp>
        <p:nvSpPr>
          <p:cNvPr id="10" name="Title 1"/>
          <p:cNvSpPr>
            <a:spLocks noGrp="1"/>
          </p:cNvSpPr>
          <p:nvPr>
            <p:ph type="title"/>
          </p:nvPr>
        </p:nvSpPr>
        <p:spPr>
          <a:xfrm>
            <a:off x="609600" y="762000"/>
            <a:ext cx="8229600" cy="639762"/>
          </a:xfrm>
        </p:spPr>
        <p:txBody>
          <a:bodyPr/>
          <a:lstStyle/>
          <a:p>
            <a:r>
              <a:rPr lang="en-US" smtClean="0"/>
              <a:t>Click to edit Master title style</a:t>
            </a:r>
            <a:endParaRPr lang="en-US" dirty="0"/>
          </a:p>
        </p:txBody>
      </p:sp>
      <p:sp>
        <p:nvSpPr>
          <p:cNvPr id="11" name="Text Placeholder 10"/>
          <p:cNvSpPr>
            <a:spLocks noGrp="1"/>
          </p:cNvSpPr>
          <p:nvPr>
            <p:ph type="body" sz="quarter" idx="13"/>
          </p:nvPr>
        </p:nvSpPr>
        <p:spPr>
          <a:xfrm>
            <a:off x="631200" y="1248000"/>
            <a:ext cx="8153400" cy="457200"/>
          </a:xfrm>
        </p:spPr>
        <p:txBody>
          <a:bodyPr>
            <a:normAutofit/>
          </a:bodyPr>
          <a:lstStyle>
            <a:lvl1pPr>
              <a:buFontTx/>
              <a:buNone/>
              <a:defRPr sz="2400"/>
            </a:lvl1pPr>
          </a:lstStyle>
          <a:p>
            <a:pPr lvl="0"/>
            <a:r>
              <a:rPr lang="en-US" smtClean="0"/>
              <a:t>Click to edit Master text styles</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752600"/>
            <a:ext cx="4038600" cy="43735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1752600"/>
            <a:ext cx="4038600" cy="43735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5" name="Title 1"/>
          <p:cNvSpPr>
            <a:spLocks noGrp="1"/>
          </p:cNvSpPr>
          <p:nvPr>
            <p:ph type="title"/>
          </p:nvPr>
        </p:nvSpPr>
        <p:spPr>
          <a:xfrm>
            <a:off x="609600" y="809400"/>
            <a:ext cx="8229600" cy="639762"/>
          </a:xfrm>
        </p:spPr>
        <p:txBody>
          <a:bodyPr/>
          <a:lstStyle/>
          <a:p>
            <a:r>
              <a:rPr lang="en-US" smtClean="0"/>
              <a:t>Click to edit Master title style</a:t>
            </a:r>
            <a:endParaRPr lang="en-US" dirty="0"/>
          </a:p>
        </p:txBody>
      </p:sp>
      <p:sp>
        <p:nvSpPr>
          <p:cNvPr id="16" name="Text Placeholder 10"/>
          <p:cNvSpPr>
            <a:spLocks noGrp="1"/>
          </p:cNvSpPr>
          <p:nvPr>
            <p:ph type="body" sz="quarter" idx="13"/>
          </p:nvPr>
        </p:nvSpPr>
        <p:spPr>
          <a:xfrm>
            <a:off x="631200" y="1295400"/>
            <a:ext cx="8153400" cy="457200"/>
          </a:xfrm>
        </p:spPr>
        <p:txBody>
          <a:bodyPr>
            <a:normAutofit/>
          </a:bodyPr>
          <a:lstStyle>
            <a:lvl1pPr>
              <a:buFontTx/>
              <a:buNone/>
              <a:defRPr sz="2400"/>
            </a:lvl1pPr>
          </a:lstStyle>
          <a:p>
            <a:pPr lvl="0"/>
            <a:r>
              <a:rPr lang="en-US" smtClean="0"/>
              <a:t>Click to edit Master text styles</a:t>
            </a:r>
          </a:p>
        </p:txBody>
      </p:sp>
      <p:sp>
        <p:nvSpPr>
          <p:cNvPr id="8" name="Footer Placeholder 4"/>
          <p:cNvSpPr>
            <a:spLocks noGrp="1"/>
          </p:cNvSpPr>
          <p:nvPr>
            <p:ph type="ftr" sz="quarter" idx="3"/>
          </p:nvPr>
        </p:nvSpPr>
        <p:spPr>
          <a:xfrm>
            <a:off x="5105400" y="6541800"/>
            <a:ext cx="2895600" cy="365125"/>
          </a:xfrm>
          <a:prstGeom prst="rect">
            <a:avLst/>
          </a:prstGeom>
        </p:spPr>
        <p:txBody>
          <a:bodyPr/>
          <a:lstStyle>
            <a:lvl1pPr algn="ctr">
              <a:defRPr sz="1000">
                <a:solidFill>
                  <a:schemeClr val="bg2"/>
                </a:solidFill>
                <a:latin typeface="Segoe UI" pitchFamily="34" charset="0"/>
                <a:cs typeface="Segoe UI" pitchFamily="34" charset="0"/>
              </a:defRPr>
            </a:lvl1pPr>
          </a:lstStyle>
          <a:p>
            <a:r>
              <a:rPr lang="en-US" smtClean="0"/>
              <a:t>Wolpa/Christman AP Chemistry</a:t>
            </a:r>
            <a:endParaRPr lang="en-US" dirty="0"/>
          </a:p>
        </p:txBody>
      </p:sp>
      <p:sp>
        <p:nvSpPr>
          <p:cNvPr id="11" name="Slide Number Placeholder 5"/>
          <p:cNvSpPr>
            <a:spLocks noGrp="1"/>
          </p:cNvSpPr>
          <p:nvPr>
            <p:ph type="sldNum" sz="quarter" idx="4"/>
          </p:nvPr>
        </p:nvSpPr>
        <p:spPr>
          <a:xfrm>
            <a:off x="76200" y="6477000"/>
            <a:ext cx="2133600" cy="365125"/>
          </a:xfrm>
          <a:prstGeom prst="rect">
            <a:avLst/>
          </a:prstGeom>
        </p:spPr>
        <p:txBody>
          <a:bodyPr/>
          <a:lstStyle>
            <a:lvl1pPr algn="l">
              <a:defRPr sz="1600" b="1">
                <a:solidFill>
                  <a:schemeClr val="bg2"/>
                </a:solidFill>
                <a:latin typeface="Segoe UI" pitchFamily="34" charset="0"/>
                <a:cs typeface="Segoe UI" pitchFamily="34" charset="0"/>
              </a:defRPr>
            </a:lvl1pPr>
          </a:lstStyle>
          <a:p>
            <a:fld id="{81582BD6-FC20-4557-852B-8433F8572D30}" type="slidenum">
              <a:rPr lang="en-US" smtClean="0"/>
              <a:pPr/>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o Picture">
    <p:spTree>
      <p:nvGrpSpPr>
        <p:cNvPr id="1" name=""/>
        <p:cNvGrpSpPr/>
        <p:nvPr/>
      </p:nvGrpSpPr>
      <p:grpSpPr>
        <a:xfrm>
          <a:off x="0" y="0"/>
          <a:ext cx="0" cy="0"/>
          <a:chOff x="0" y="0"/>
          <a:chExt cx="0" cy="0"/>
        </a:xfrm>
      </p:grpSpPr>
      <p:sp>
        <p:nvSpPr>
          <p:cNvPr id="3" name="Footer Placeholder 2"/>
          <p:cNvSpPr>
            <a:spLocks noGrp="1"/>
          </p:cNvSpPr>
          <p:nvPr>
            <p:ph type="ftr" sz="quarter" idx="10"/>
          </p:nvPr>
        </p:nvSpPr>
        <p:spPr/>
        <p:txBody>
          <a:bodyPr/>
          <a:lstStyle/>
          <a:p>
            <a:r>
              <a:rPr lang="en-US" smtClean="0"/>
              <a:t>Wolpa/Christman AP Chemistry</a:t>
            </a:r>
            <a:endParaRPr lang="en-US" dirty="0"/>
          </a:p>
        </p:txBody>
      </p:sp>
      <p:sp>
        <p:nvSpPr>
          <p:cNvPr id="4" name="Slide Number Placeholder 3"/>
          <p:cNvSpPr>
            <a:spLocks noGrp="1"/>
          </p:cNvSpPr>
          <p:nvPr>
            <p:ph type="sldNum" sz="quarter" idx="11"/>
          </p:nvPr>
        </p:nvSpPr>
        <p:spPr/>
        <p:txBody>
          <a:bodyPr/>
          <a:lstStyle/>
          <a:p>
            <a:fld id="{81582BD6-FC20-4557-852B-8433F8572D30}" type="slidenum">
              <a:rPr lang="en-US" smtClean="0"/>
              <a:pPr/>
              <a:t>‹#›</a:t>
            </a:fld>
            <a:endParaRPr lang="en-US" dirty="0"/>
          </a:p>
        </p:txBody>
      </p:sp>
      <p:sp>
        <p:nvSpPr>
          <p:cNvPr id="5" name="Content Placeholder 2"/>
          <p:cNvSpPr>
            <a:spLocks noGrp="1"/>
          </p:cNvSpPr>
          <p:nvPr>
            <p:ph sz="half" idx="1"/>
          </p:nvPr>
        </p:nvSpPr>
        <p:spPr>
          <a:xfrm>
            <a:off x="457200" y="1752601"/>
            <a:ext cx="2362200" cy="1524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p:txBody>
      </p:sp>
      <p:sp>
        <p:nvSpPr>
          <p:cNvPr id="6" name="Content Placeholder 3"/>
          <p:cNvSpPr>
            <a:spLocks noGrp="1"/>
          </p:cNvSpPr>
          <p:nvPr>
            <p:ph sz="half" idx="2"/>
          </p:nvPr>
        </p:nvSpPr>
        <p:spPr>
          <a:xfrm>
            <a:off x="2971800" y="1752601"/>
            <a:ext cx="5715000" cy="1524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p:txBody>
      </p:sp>
      <p:sp>
        <p:nvSpPr>
          <p:cNvPr id="7" name="Title 1"/>
          <p:cNvSpPr>
            <a:spLocks noGrp="1"/>
          </p:cNvSpPr>
          <p:nvPr>
            <p:ph type="title"/>
          </p:nvPr>
        </p:nvSpPr>
        <p:spPr>
          <a:xfrm>
            <a:off x="609600" y="733200"/>
            <a:ext cx="8229600" cy="639762"/>
          </a:xfrm>
        </p:spPr>
        <p:txBody>
          <a:bodyPr/>
          <a:lstStyle/>
          <a:p>
            <a:r>
              <a:rPr lang="en-US" smtClean="0"/>
              <a:t>Click to edit Master title style</a:t>
            </a:r>
            <a:endParaRPr lang="en-US" dirty="0"/>
          </a:p>
        </p:txBody>
      </p:sp>
      <p:sp>
        <p:nvSpPr>
          <p:cNvPr id="8" name="Text Placeholder 10"/>
          <p:cNvSpPr>
            <a:spLocks noGrp="1"/>
          </p:cNvSpPr>
          <p:nvPr>
            <p:ph type="body" sz="quarter" idx="13"/>
          </p:nvPr>
        </p:nvSpPr>
        <p:spPr>
          <a:xfrm>
            <a:off x="631200" y="1219200"/>
            <a:ext cx="8153400" cy="457200"/>
          </a:xfrm>
        </p:spPr>
        <p:txBody>
          <a:bodyPr>
            <a:normAutofit/>
          </a:bodyPr>
          <a:lstStyle>
            <a:lvl1pPr>
              <a:buFontTx/>
              <a:buNone/>
              <a:defRPr sz="2400"/>
            </a:lvl1pPr>
          </a:lstStyle>
          <a:p>
            <a:pPr lvl="0"/>
            <a:r>
              <a:rPr lang="en-US" smtClean="0"/>
              <a:t>Click to edit Master text styles</a:t>
            </a:r>
          </a:p>
        </p:txBody>
      </p:sp>
      <p:sp>
        <p:nvSpPr>
          <p:cNvPr id="9" name="Content Placeholder 2"/>
          <p:cNvSpPr>
            <a:spLocks noGrp="1"/>
          </p:cNvSpPr>
          <p:nvPr>
            <p:ph sz="half" idx="14"/>
          </p:nvPr>
        </p:nvSpPr>
        <p:spPr>
          <a:xfrm>
            <a:off x="457200" y="3352800"/>
            <a:ext cx="2362200" cy="1524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p:txBody>
      </p:sp>
      <p:sp>
        <p:nvSpPr>
          <p:cNvPr id="10" name="Content Placeholder 3"/>
          <p:cNvSpPr>
            <a:spLocks noGrp="1"/>
          </p:cNvSpPr>
          <p:nvPr>
            <p:ph sz="half" idx="15"/>
          </p:nvPr>
        </p:nvSpPr>
        <p:spPr>
          <a:xfrm>
            <a:off x="2971800" y="3352800"/>
            <a:ext cx="5715000" cy="1524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hree Picture">
    <p:spTree>
      <p:nvGrpSpPr>
        <p:cNvPr id="1" name=""/>
        <p:cNvGrpSpPr/>
        <p:nvPr/>
      </p:nvGrpSpPr>
      <p:grpSpPr>
        <a:xfrm>
          <a:off x="0" y="0"/>
          <a:ext cx="0" cy="0"/>
          <a:chOff x="0" y="0"/>
          <a:chExt cx="0" cy="0"/>
        </a:xfrm>
      </p:grpSpPr>
      <p:sp>
        <p:nvSpPr>
          <p:cNvPr id="3" name="Footer Placeholder 2"/>
          <p:cNvSpPr>
            <a:spLocks noGrp="1"/>
          </p:cNvSpPr>
          <p:nvPr>
            <p:ph type="ftr" sz="quarter" idx="10"/>
          </p:nvPr>
        </p:nvSpPr>
        <p:spPr/>
        <p:txBody>
          <a:bodyPr/>
          <a:lstStyle/>
          <a:p>
            <a:r>
              <a:rPr lang="en-US" smtClean="0"/>
              <a:t>Wolpa/Christman AP Chemistry</a:t>
            </a:r>
            <a:endParaRPr lang="en-US" dirty="0"/>
          </a:p>
        </p:txBody>
      </p:sp>
      <p:sp>
        <p:nvSpPr>
          <p:cNvPr id="4" name="Slide Number Placeholder 3"/>
          <p:cNvSpPr>
            <a:spLocks noGrp="1"/>
          </p:cNvSpPr>
          <p:nvPr>
            <p:ph type="sldNum" sz="quarter" idx="11"/>
          </p:nvPr>
        </p:nvSpPr>
        <p:spPr/>
        <p:txBody>
          <a:bodyPr/>
          <a:lstStyle/>
          <a:p>
            <a:fld id="{81582BD6-FC20-4557-852B-8433F8572D30}" type="slidenum">
              <a:rPr lang="en-US" smtClean="0"/>
              <a:pPr/>
              <a:t>‹#›</a:t>
            </a:fld>
            <a:endParaRPr lang="en-US" dirty="0"/>
          </a:p>
        </p:txBody>
      </p:sp>
      <p:sp>
        <p:nvSpPr>
          <p:cNvPr id="7" name="Title 1"/>
          <p:cNvSpPr>
            <a:spLocks noGrp="1"/>
          </p:cNvSpPr>
          <p:nvPr>
            <p:ph type="title"/>
          </p:nvPr>
        </p:nvSpPr>
        <p:spPr>
          <a:xfrm>
            <a:off x="609600" y="809400"/>
            <a:ext cx="8229600" cy="639762"/>
          </a:xfrm>
        </p:spPr>
        <p:txBody>
          <a:bodyPr/>
          <a:lstStyle/>
          <a:p>
            <a:r>
              <a:rPr lang="en-US" smtClean="0"/>
              <a:t>Click to edit Master title style</a:t>
            </a:r>
            <a:endParaRPr lang="en-US" dirty="0"/>
          </a:p>
        </p:txBody>
      </p:sp>
      <p:sp>
        <p:nvSpPr>
          <p:cNvPr id="8" name="Text Placeholder 10"/>
          <p:cNvSpPr>
            <a:spLocks noGrp="1"/>
          </p:cNvSpPr>
          <p:nvPr>
            <p:ph type="body" sz="quarter" idx="13"/>
          </p:nvPr>
        </p:nvSpPr>
        <p:spPr>
          <a:xfrm>
            <a:off x="631200" y="1295400"/>
            <a:ext cx="8153400" cy="457200"/>
          </a:xfrm>
        </p:spPr>
        <p:txBody>
          <a:bodyPr>
            <a:normAutofit/>
          </a:bodyPr>
          <a:lstStyle>
            <a:lvl1pPr>
              <a:buFontTx/>
              <a:buNone/>
              <a:defRPr sz="2400"/>
            </a:lvl1pPr>
          </a:lstStyle>
          <a:p>
            <a:pPr lvl="0"/>
            <a:r>
              <a:rPr lang="en-US" smtClean="0"/>
              <a:t>Click to edit Master text styles</a:t>
            </a:r>
          </a:p>
        </p:txBody>
      </p:sp>
      <p:sp>
        <p:nvSpPr>
          <p:cNvPr id="9" name="Content Placeholder 2"/>
          <p:cNvSpPr>
            <a:spLocks noGrp="1"/>
          </p:cNvSpPr>
          <p:nvPr>
            <p:ph sz="half" idx="1"/>
          </p:nvPr>
        </p:nvSpPr>
        <p:spPr>
          <a:xfrm>
            <a:off x="457200" y="3581400"/>
            <a:ext cx="2743200" cy="2544763"/>
          </a:xfrm>
        </p:spPr>
        <p:txBody>
          <a:bodyPr lIns="274320" tIns="0" rIns="182880">
            <a:normAutofit/>
          </a:bodyPr>
          <a:lstStyle>
            <a:lvl1pPr>
              <a:lnSpc>
                <a:spcPts val="2000"/>
              </a:lnSpc>
              <a:defRPr sz="1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p:txBody>
      </p:sp>
      <p:sp>
        <p:nvSpPr>
          <p:cNvPr id="10" name="Content Placeholder 3"/>
          <p:cNvSpPr>
            <a:spLocks noGrp="1"/>
          </p:cNvSpPr>
          <p:nvPr>
            <p:ph sz="half" idx="2"/>
          </p:nvPr>
        </p:nvSpPr>
        <p:spPr>
          <a:xfrm>
            <a:off x="3238500" y="3581400"/>
            <a:ext cx="2743200" cy="2544763"/>
          </a:xfrm>
        </p:spPr>
        <p:txBody>
          <a:bodyPr lIns="274320" tIns="0" rIns="182880">
            <a:normAutofit/>
          </a:bodyPr>
          <a:lstStyle>
            <a:lvl1pPr>
              <a:lnSpc>
                <a:spcPts val="2000"/>
              </a:lnSpc>
              <a:defRPr sz="1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p:txBody>
      </p:sp>
      <p:sp>
        <p:nvSpPr>
          <p:cNvPr id="11" name="Content Placeholder 3"/>
          <p:cNvSpPr>
            <a:spLocks noGrp="1"/>
          </p:cNvSpPr>
          <p:nvPr>
            <p:ph sz="half" idx="14"/>
          </p:nvPr>
        </p:nvSpPr>
        <p:spPr>
          <a:xfrm>
            <a:off x="6019800" y="3581400"/>
            <a:ext cx="2743200" cy="2544763"/>
          </a:xfrm>
        </p:spPr>
        <p:txBody>
          <a:bodyPr lIns="274320" tIns="0" rIns="182880">
            <a:normAutofit/>
          </a:bodyPr>
          <a:lstStyle>
            <a:lvl1pPr>
              <a:lnSpc>
                <a:spcPts val="2000"/>
              </a:lnSpc>
              <a:defRPr sz="1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p:txBody>
      </p:sp>
      <p:cxnSp>
        <p:nvCxnSpPr>
          <p:cNvPr id="13" name="Straight Connector 12"/>
          <p:cNvCxnSpPr>
            <a:endCxn id="9" idx="3"/>
          </p:cNvCxnSpPr>
          <p:nvPr userDrawn="1"/>
        </p:nvCxnSpPr>
        <p:spPr>
          <a:xfrm rot="5400000">
            <a:off x="1650603" y="3303191"/>
            <a:ext cx="3100388" cy="794"/>
          </a:xfrm>
          <a:prstGeom prst="line">
            <a:avLst/>
          </a:prstGeom>
          <a:ln w="25400">
            <a:solidFill>
              <a:schemeClr val="accent4">
                <a:lumMod val="75000"/>
                <a:alpha val="22000"/>
              </a:schemeClr>
            </a:solidFill>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userDrawn="1"/>
        </p:nvCxnSpPr>
        <p:spPr>
          <a:xfrm rot="5400000">
            <a:off x="3963591" y="3809602"/>
            <a:ext cx="4114007" cy="1588"/>
          </a:xfrm>
          <a:prstGeom prst="line">
            <a:avLst/>
          </a:prstGeom>
          <a:ln w="25400">
            <a:solidFill>
              <a:schemeClr val="accent4">
                <a:lumMod val="75000"/>
                <a:alpha val="22000"/>
              </a:schemeClr>
            </a:solidFill>
          </a:ln>
        </p:spPr>
        <p:style>
          <a:lnRef idx="1">
            <a:schemeClr val="accent1"/>
          </a:lnRef>
          <a:fillRef idx="0">
            <a:schemeClr val="accent1"/>
          </a:fillRef>
          <a:effectRef idx="0">
            <a:schemeClr val="accent1"/>
          </a:effectRef>
          <a:fontRef idx="minor">
            <a:schemeClr val="tx1"/>
          </a:fontRef>
        </p:style>
      </p:cxnSp>
      <p:sp>
        <p:nvSpPr>
          <p:cNvPr id="15" name="Content Placeholder 2"/>
          <p:cNvSpPr>
            <a:spLocks noGrp="1"/>
          </p:cNvSpPr>
          <p:nvPr>
            <p:ph sz="half" idx="15"/>
          </p:nvPr>
        </p:nvSpPr>
        <p:spPr>
          <a:xfrm>
            <a:off x="457200" y="1752600"/>
            <a:ext cx="2743200" cy="17065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p:txBody>
      </p:sp>
      <p:sp>
        <p:nvSpPr>
          <p:cNvPr id="16" name="Content Placeholder 3"/>
          <p:cNvSpPr>
            <a:spLocks noGrp="1"/>
          </p:cNvSpPr>
          <p:nvPr>
            <p:ph sz="half" idx="16"/>
          </p:nvPr>
        </p:nvSpPr>
        <p:spPr>
          <a:xfrm>
            <a:off x="3238500" y="1752600"/>
            <a:ext cx="2743200" cy="17065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p:txBody>
      </p:sp>
      <p:sp>
        <p:nvSpPr>
          <p:cNvPr id="17" name="Content Placeholder 3"/>
          <p:cNvSpPr>
            <a:spLocks noGrp="1"/>
          </p:cNvSpPr>
          <p:nvPr>
            <p:ph sz="half" idx="17"/>
          </p:nvPr>
        </p:nvSpPr>
        <p:spPr>
          <a:xfrm>
            <a:off x="6019800" y="1752600"/>
            <a:ext cx="2743200" cy="17065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_Compar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457200" y="1752600"/>
            <a:ext cx="4040188" cy="304801"/>
          </a:xfrm>
          <a:solidFill>
            <a:schemeClr val="accent5">
              <a:lumMod val="20000"/>
              <a:lumOff val="80000"/>
              <a:alpha val="39000"/>
            </a:schemeClr>
          </a:solidFill>
        </p:spPr>
        <p:txBody>
          <a:bodyPr tIns="320040" anchor="b">
            <a:noAutofit/>
          </a:bodyPr>
          <a:lstStyle>
            <a:lvl1pPr marL="0" indent="0">
              <a:buNone/>
              <a:defRPr sz="1800" b="1" cap="all" baseline="0">
                <a:solidFill>
                  <a:schemeClr val="tx2">
                    <a:lumMod val="7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057400"/>
            <a:ext cx="4040188" cy="4068763"/>
          </a:xfrm>
        </p:spPr>
        <p:txBody>
          <a:bodyPr/>
          <a:lstStyle>
            <a:lvl1pPr>
              <a:lnSpc>
                <a:spcPct val="100000"/>
              </a:lnSpc>
              <a:defRPr sz="2000"/>
            </a:lvl1pPr>
            <a:lvl2pPr>
              <a:lnSpc>
                <a:spcPct val="100000"/>
              </a:lnSpc>
              <a:defRPr sz="2000"/>
            </a:lvl2pPr>
            <a:lvl3pPr>
              <a:lnSpc>
                <a:spcPct val="100000"/>
              </a:lnSpc>
              <a:defRPr sz="1800"/>
            </a:lvl3pPr>
            <a:lvl4pPr>
              <a:lnSpc>
                <a:spcPct val="100000"/>
              </a:lnSpc>
              <a:defRPr sz="1600"/>
            </a:lvl4pPr>
            <a:lvl5pPr>
              <a:lnSpc>
                <a:spcPct val="100000"/>
              </a:lnSpc>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Content Placeholder 5"/>
          <p:cNvSpPr>
            <a:spLocks noGrp="1"/>
          </p:cNvSpPr>
          <p:nvPr>
            <p:ph sz="quarter" idx="4"/>
          </p:nvPr>
        </p:nvSpPr>
        <p:spPr>
          <a:xfrm>
            <a:off x="4645025" y="2057400"/>
            <a:ext cx="4041775" cy="4068763"/>
          </a:xfrm>
        </p:spPr>
        <p:txBody>
          <a:bodyPr/>
          <a:lstStyle>
            <a:lvl1pPr>
              <a:defRPr sz="20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2" name="Text Placeholder 2"/>
          <p:cNvSpPr>
            <a:spLocks noGrp="1"/>
          </p:cNvSpPr>
          <p:nvPr>
            <p:ph type="body" idx="12"/>
          </p:nvPr>
        </p:nvSpPr>
        <p:spPr>
          <a:xfrm>
            <a:off x="4648200" y="1752601"/>
            <a:ext cx="4040188" cy="304801"/>
          </a:xfrm>
          <a:solidFill>
            <a:schemeClr val="accent5">
              <a:lumMod val="20000"/>
              <a:lumOff val="80000"/>
              <a:alpha val="39000"/>
            </a:schemeClr>
          </a:solidFill>
        </p:spPr>
        <p:txBody>
          <a:bodyPr tIns="320040" anchor="b">
            <a:noAutofit/>
          </a:bodyPr>
          <a:lstStyle>
            <a:lvl1pPr marL="0" indent="0">
              <a:buNone/>
              <a:defRPr sz="1800" b="1" cap="all" baseline="0">
                <a:solidFill>
                  <a:schemeClr val="tx2">
                    <a:lumMod val="7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13" name="Title 1"/>
          <p:cNvSpPr>
            <a:spLocks noGrp="1"/>
          </p:cNvSpPr>
          <p:nvPr>
            <p:ph type="title"/>
          </p:nvPr>
        </p:nvSpPr>
        <p:spPr>
          <a:xfrm>
            <a:off x="609600" y="733200"/>
            <a:ext cx="8229600" cy="639762"/>
          </a:xfrm>
        </p:spPr>
        <p:txBody>
          <a:bodyPr/>
          <a:lstStyle/>
          <a:p>
            <a:r>
              <a:rPr lang="en-US" smtClean="0"/>
              <a:t>Click to edit Master title style</a:t>
            </a:r>
            <a:endParaRPr lang="en-US" dirty="0"/>
          </a:p>
        </p:txBody>
      </p:sp>
      <p:sp>
        <p:nvSpPr>
          <p:cNvPr id="14" name="Text Placeholder 10"/>
          <p:cNvSpPr>
            <a:spLocks noGrp="1"/>
          </p:cNvSpPr>
          <p:nvPr>
            <p:ph type="body" sz="quarter" idx="13"/>
          </p:nvPr>
        </p:nvSpPr>
        <p:spPr>
          <a:xfrm>
            <a:off x="631200" y="1219200"/>
            <a:ext cx="8153400" cy="457200"/>
          </a:xfrm>
        </p:spPr>
        <p:txBody>
          <a:bodyPr>
            <a:normAutofit/>
          </a:bodyPr>
          <a:lstStyle>
            <a:lvl1pPr>
              <a:buFontTx/>
              <a:buNone/>
              <a:defRPr sz="2400"/>
            </a:lvl1pPr>
          </a:lstStyle>
          <a:p>
            <a:pPr lvl="0"/>
            <a:r>
              <a:rPr lang="en-US" smtClean="0"/>
              <a:t>Click to edit Master text styles</a:t>
            </a:r>
          </a:p>
        </p:txBody>
      </p:sp>
      <p:sp>
        <p:nvSpPr>
          <p:cNvPr id="15" name="Footer Placeholder 4"/>
          <p:cNvSpPr>
            <a:spLocks noGrp="1"/>
          </p:cNvSpPr>
          <p:nvPr>
            <p:ph type="ftr" sz="quarter" idx="3"/>
          </p:nvPr>
        </p:nvSpPr>
        <p:spPr>
          <a:xfrm>
            <a:off x="5105400" y="6541800"/>
            <a:ext cx="2895600" cy="365125"/>
          </a:xfrm>
          <a:prstGeom prst="rect">
            <a:avLst/>
          </a:prstGeom>
        </p:spPr>
        <p:txBody>
          <a:bodyPr/>
          <a:lstStyle>
            <a:lvl1pPr algn="ctr">
              <a:defRPr sz="1000">
                <a:solidFill>
                  <a:schemeClr val="bg2"/>
                </a:solidFill>
                <a:latin typeface="Segoe UI" pitchFamily="34" charset="0"/>
                <a:cs typeface="Segoe UI" pitchFamily="34" charset="0"/>
              </a:defRPr>
            </a:lvl1pPr>
          </a:lstStyle>
          <a:p>
            <a:r>
              <a:rPr lang="en-US" smtClean="0"/>
              <a:t>Wolpa/Christman AP Chemistry</a:t>
            </a:r>
            <a:endParaRPr lang="en-US" dirty="0"/>
          </a:p>
        </p:txBody>
      </p:sp>
      <p:sp>
        <p:nvSpPr>
          <p:cNvPr id="16" name="Slide Number Placeholder 5"/>
          <p:cNvSpPr>
            <a:spLocks noGrp="1"/>
          </p:cNvSpPr>
          <p:nvPr>
            <p:ph type="sldNum" sz="quarter" idx="14"/>
          </p:nvPr>
        </p:nvSpPr>
        <p:spPr>
          <a:xfrm>
            <a:off x="76200" y="6477000"/>
            <a:ext cx="2133600" cy="365125"/>
          </a:xfrm>
          <a:prstGeom prst="rect">
            <a:avLst/>
          </a:prstGeom>
        </p:spPr>
        <p:txBody>
          <a:bodyPr/>
          <a:lstStyle>
            <a:lvl1pPr algn="l">
              <a:defRPr sz="1600" b="1">
                <a:solidFill>
                  <a:schemeClr val="bg2"/>
                </a:solidFill>
                <a:latin typeface="Segoe UI" pitchFamily="34" charset="0"/>
                <a:cs typeface="Segoe UI" pitchFamily="34" charset="0"/>
              </a:defRPr>
            </a:lvl1pPr>
          </a:lstStyle>
          <a:p>
            <a:fld id="{81582BD6-FC20-4557-852B-8433F8572D30}" type="slidenum">
              <a:rPr lang="en-US" smtClean="0"/>
              <a:pPr/>
              <a:t>‹#›</a:t>
            </a:fld>
            <a:endParaRPr lang="en-US" dirty="0"/>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_Title Only">
    <p:spTree>
      <p:nvGrpSpPr>
        <p:cNvPr id="1" name=""/>
        <p:cNvGrpSpPr/>
        <p:nvPr/>
      </p:nvGrpSpPr>
      <p:grpSpPr>
        <a:xfrm>
          <a:off x="0" y="0"/>
          <a:ext cx="0" cy="0"/>
          <a:chOff x="0" y="0"/>
          <a:chExt cx="0" cy="0"/>
        </a:xfrm>
      </p:grpSpPr>
      <p:sp>
        <p:nvSpPr>
          <p:cNvPr id="7" name="Title 1"/>
          <p:cNvSpPr>
            <a:spLocks noGrp="1"/>
          </p:cNvSpPr>
          <p:nvPr>
            <p:ph type="title"/>
          </p:nvPr>
        </p:nvSpPr>
        <p:spPr>
          <a:xfrm>
            <a:off x="609600" y="733200"/>
            <a:ext cx="8229600" cy="639762"/>
          </a:xfrm>
        </p:spPr>
        <p:txBody>
          <a:bodyPr/>
          <a:lstStyle/>
          <a:p>
            <a:r>
              <a:rPr lang="en-US" smtClean="0"/>
              <a:t>Click to edit Master title style</a:t>
            </a:r>
            <a:endParaRPr lang="en-US" dirty="0"/>
          </a:p>
        </p:txBody>
      </p:sp>
      <p:sp>
        <p:nvSpPr>
          <p:cNvPr id="8" name="Text Placeholder 10"/>
          <p:cNvSpPr>
            <a:spLocks noGrp="1"/>
          </p:cNvSpPr>
          <p:nvPr>
            <p:ph type="body" sz="quarter" idx="13"/>
          </p:nvPr>
        </p:nvSpPr>
        <p:spPr>
          <a:xfrm>
            <a:off x="631200" y="1219200"/>
            <a:ext cx="8153400" cy="457200"/>
          </a:xfrm>
        </p:spPr>
        <p:txBody>
          <a:bodyPr>
            <a:normAutofit/>
          </a:bodyPr>
          <a:lstStyle>
            <a:lvl1pPr>
              <a:buFontTx/>
              <a:buNone/>
              <a:defRPr sz="2400"/>
            </a:lvl1pPr>
          </a:lstStyle>
          <a:p>
            <a:pPr lvl="0"/>
            <a:r>
              <a:rPr lang="en-US" smtClean="0"/>
              <a:t>Click to edit Master text styles</a:t>
            </a:r>
          </a:p>
        </p:txBody>
      </p:sp>
      <p:sp>
        <p:nvSpPr>
          <p:cNvPr id="6" name="Footer Placeholder 4"/>
          <p:cNvSpPr>
            <a:spLocks noGrp="1"/>
          </p:cNvSpPr>
          <p:nvPr>
            <p:ph type="ftr" sz="quarter" idx="3"/>
          </p:nvPr>
        </p:nvSpPr>
        <p:spPr>
          <a:xfrm>
            <a:off x="5105400" y="6541800"/>
            <a:ext cx="2895600" cy="365125"/>
          </a:xfrm>
          <a:prstGeom prst="rect">
            <a:avLst/>
          </a:prstGeom>
        </p:spPr>
        <p:txBody>
          <a:bodyPr/>
          <a:lstStyle>
            <a:lvl1pPr algn="ctr">
              <a:defRPr sz="1000">
                <a:solidFill>
                  <a:schemeClr val="bg2"/>
                </a:solidFill>
                <a:latin typeface="Segoe UI" pitchFamily="34" charset="0"/>
                <a:cs typeface="Segoe UI" pitchFamily="34" charset="0"/>
              </a:defRPr>
            </a:lvl1pPr>
          </a:lstStyle>
          <a:p>
            <a:r>
              <a:rPr lang="en-US" smtClean="0"/>
              <a:t>Wolpa/Christman AP Chemistry</a:t>
            </a:r>
            <a:endParaRPr lang="en-US" dirty="0"/>
          </a:p>
        </p:txBody>
      </p:sp>
      <p:sp>
        <p:nvSpPr>
          <p:cNvPr id="11" name="Slide Number Placeholder 5"/>
          <p:cNvSpPr>
            <a:spLocks noGrp="1"/>
          </p:cNvSpPr>
          <p:nvPr>
            <p:ph type="sldNum" sz="quarter" idx="4"/>
          </p:nvPr>
        </p:nvSpPr>
        <p:spPr>
          <a:xfrm>
            <a:off x="76200" y="6477000"/>
            <a:ext cx="2133600" cy="365125"/>
          </a:xfrm>
          <a:prstGeom prst="rect">
            <a:avLst/>
          </a:prstGeom>
        </p:spPr>
        <p:txBody>
          <a:bodyPr/>
          <a:lstStyle>
            <a:lvl1pPr algn="l">
              <a:defRPr sz="1600" b="1">
                <a:solidFill>
                  <a:schemeClr val="bg2"/>
                </a:solidFill>
                <a:latin typeface="Segoe UI" pitchFamily="34" charset="0"/>
                <a:cs typeface="Segoe UI" pitchFamily="34" charset="0"/>
              </a:defRPr>
            </a:lvl1pPr>
          </a:lstStyle>
          <a:p>
            <a:fld id="{81582BD6-FC20-4557-852B-8433F8572D30}" type="slidenum">
              <a:rPr lang="en-US" smtClean="0"/>
              <a:pPr/>
              <a:t>‹#›</a:t>
            </a:fld>
            <a:endParaRPr lang="en-US" dirty="0"/>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_Content with Caption">
    <p:spTree>
      <p:nvGrpSpPr>
        <p:cNvPr id="1" name=""/>
        <p:cNvGrpSpPr/>
        <p:nvPr/>
      </p:nvGrpSpPr>
      <p:grpSpPr>
        <a:xfrm>
          <a:off x="0" y="0"/>
          <a:ext cx="0" cy="0"/>
          <a:chOff x="0" y="0"/>
          <a:chExt cx="0" cy="0"/>
        </a:xfrm>
      </p:grpSpPr>
      <p:sp>
        <p:nvSpPr>
          <p:cNvPr id="3" name="Content Placeholder 2"/>
          <p:cNvSpPr>
            <a:spLocks noGrp="1"/>
          </p:cNvSpPr>
          <p:nvPr>
            <p:ph idx="1"/>
          </p:nvPr>
        </p:nvSpPr>
        <p:spPr>
          <a:xfrm>
            <a:off x="3575050" y="1447800"/>
            <a:ext cx="5111750" cy="467836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09600" y="1752600"/>
            <a:ext cx="2855913" cy="4373563"/>
          </a:xfrm>
        </p:spPr>
        <p:txBody>
          <a:bodyPr/>
          <a:lstStyle>
            <a:lvl1pPr marL="0" indent="0">
              <a:lnSpc>
                <a:spcPts val="1600"/>
              </a:lnSpc>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8" name="Title 1"/>
          <p:cNvSpPr>
            <a:spLocks noGrp="1"/>
          </p:cNvSpPr>
          <p:nvPr>
            <p:ph type="title"/>
          </p:nvPr>
        </p:nvSpPr>
        <p:spPr>
          <a:xfrm>
            <a:off x="609600" y="733200"/>
            <a:ext cx="8229600" cy="639762"/>
          </a:xfrm>
        </p:spPr>
        <p:txBody>
          <a:bodyPr/>
          <a:lstStyle/>
          <a:p>
            <a:r>
              <a:rPr lang="en-US" smtClean="0"/>
              <a:t>Click to edit Master title style</a:t>
            </a:r>
            <a:endParaRPr lang="en-US" dirty="0"/>
          </a:p>
        </p:txBody>
      </p:sp>
      <p:sp>
        <p:nvSpPr>
          <p:cNvPr id="9" name="Text Placeholder 10"/>
          <p:cNvSpPr>
            <a:spLocks noGrp="1"/>
          </p:cNvSpPr>
          <p:nvPr>
            <p:ph type="body" sz="quarter" idx="13"/>
          </p:nvPr>
        </p:nvSpPr>
        <p:spPr>
          <a:xfrm>
            <a:off x="631200" y="1219200"/>
            <a:ext cx="8153400" cy="457200"/>
          </a:xfrm>
        </p:spPr>
        <p:txBody>
          <a:bodyPr>
            <a:normAutofit/>
          </a:bodyPr>
          <a:lstStyle>
            <a:lvl1pPr>
              <a:buFontTx/>
              <a:buNone/>
              <a:defRPr sz="2400"/>
            </a:lvl1pPr>
          </a:lstStyle>
          <a:p>
            <a:pPr lvl="0"/>
            <a:r>
              <a:rPr lang="en-US" smtClean="0"/>
              <a:t>Click to edit Master text styles</a:t>
            </a:r>
          </a:p>
        </p:txBody>
      </p:sp>
      <p:sp>
        <p:nvSpPr>
          <p:cNvPr id="10" name="Footer Placeholder 4"/>
          <p:cNvSpPr>
            <a:spLocks noGrp="1"/>
          </p:cNvSpPr>
          <p:nvPr>
            <p:ph type="ftr" sz="quarter" idx="3"/>
          </p:nvPr>
        </p:nvSpPr>
        <p:spPr>
          <a:xfrm>
            <a:off x="5105400" y="6541800"/>
            <a:ext cx="2895600" cy="365125"/>
          </a:xfrm>
          <a:prstGeom prst="rect">
            <a:avLst/>
          </a:prstGeom>
        </p:spPr>
        <p:txBody>
          <a:bodyPr/>
          <a:lstStyle>
            <a:lvl1pPr algn="ctr">
              <a:defRPr sz="1000">
                <a:solidFill>
                  <a:schemeClr val="bg2"/>
                </a:solidFill>
                <a:latin typeface="Segoe UI" pitchFamily="34" charset="0"/>
                <a:cs typeface="Segoe UI" pitchFamily="34" charset="0"/>
              </a:defRPr>
            </a:lvl1pPr>
          </a:lstStyle>
          <a:p>
            <a:r>
              <a:rPr lang="en-US" smtClean="0"/>
              <a:t>Wolpa/Christman AP Chemistry</a:t>
            </a:r>
            <a:endParaRPr lang="en-US" dirty="0"/>
          </a:p>
        </p:txBody>
      </p:sp>
      <p:sp>
        <p:nvSpPr>
          <p:cNvPr id="11" name="Slide Number Placeholder 5"/>
          <p:cNvSpPr>
            <a:spLocks noGrp="1"/>
          </p:cNvSpPr>
          <p:nvPr>
            <p:ph type="sldNum" sz="quarter" idx="4"/>
          </p:nvPr>
        </p:nvSpPr>
        <p:spPr>
          <a:xfrm>
            <a:off x="76200" y="6477000"/>
            <a:ext cx="2133600" cy="365125"/>
          </a:xfrm>
          <a:prstGeom prst="rect">
            <a:avLst/>
          </a:prstGeom>
        </p:spPr>
        <p:txBody>
          <a:bodyPr/>
          <a:lstStyle>
            <a:lvl1pPr algn="l">
              <a:defRPr sz="1600" b="1">
                <a:solidFill>
                  <a:schemeClr val="bg2"/>
                </a:solidFill>
                <a:latin typeface="Segoe UI" pitchFamily="34" charset="0"/>
                <a:cs typeface="Segoe UI" pitchFamily="34" charset="0"/>
              </a:defRPr>
            </a:lvl1pPr>
          </a:lstStyle>
          <a:p>
            <a:fld id="{81582BD6-FC20-4557-852B-8433F8572D30}" type="slidenum">
              <a:rPr lang="en-US" smtClean="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1CEF607B-A47E-422C-9BEF-122CCDB7C526}" type="datetime1">
              <a:rPr lang="en-US" smtClean="0"/>
              <a:pPr/>
              <a:t>2/5/2015</a:t>
            </a:fld>
            <a:endParaRPr lang="en-US"/>
          </a:p>
        </p:txBody>
      </p:sp>
      <p:sp>
        <p:nvSpPr>
          <p:cNvPr id="5" name="Footer Placeholder 4"/>
          <p:cNvSpPr>
            <a:spLocks noGrp="1"/>
          </p:cNvSpPr>
          <p:nvPr>
            <p:ph type="ftr" sz="quarter" idx="11"/>
          </p:nvPr>
        </p:nvSpPr>
        <p:spPr/>
        <p:txBody>
          <a:bodyPr/>
          <a:lstStyle/>
          <a:p>
            <a:r>
              <a:rPr lang="en-US" smtClean="0"/>
              <a:t>Wolpa/Christman AP Chemistry</a:t>
            </a:r>
            <a:endParaRPr lang="en-US" dirty="0"/>
          </a:p>
        </p:txBody>
      </p:sp>
      <p:sp>
        <p:nvSpPr>
          <p:cNvPr id="6" name="Slide Number Placeholder 5"/>
          <p:cNvSpPr>
            <a:spLocks noGrp="1"/>
          </p:cNvSpPr>
          <p:nvPr>
            <p:ph type="sldNum" sz="quarter" idx="12"/>
          </p:nvPr>
        </p:nvSpPr>
        <p:spPr/>
        <p:txBody>
          <a:bodyPr/>
          <a:lstStyle/>
          <a:p>
            <a:fld id="{81582BD6-FC20-4557-852B-8433F8572D30}" type="slidenum">
              <a:rPr lang="en-US" smtClean="0"/>
              <a:pPr/>
              <a:t>‹#›</a:t>
            </a:fld>
            <a:endParaRPr lang="en-US" dirty="0"/>
          </a:p>
        </p:txBody>
      </p:sp>
      <p:sp>
        <p:nvSpPr>
          <p:cNvPr id="8" name="Title 7"/>
          <p:cNvSpPr>
            <a:spLocks noGrp="1"/>
          </p:cNvSpPr>
          <p:nvPr>
            <p:ph type="title"/>
          </p:nvPr>
        </p:nvSpPr>
        <p:spPr/>
        <p:txBody>
          <a:bodyPr/>
          <a:lstStyle/>
          <a:p>
            <a:r>
              <a:rPr lang="en-US" smtClean="0"/>
              <a:t>Click to edit Master title style</a:t>
            </a:r>
            <a:endParaRPr lang="en-US"/>
          </a:p>
        </p:txBody>
      </p:sp>
      <p:sp>
        <p:nvSpPr>
          <p:cNvPr id="10" name="Content Placeholder 9"/>
          <p:cNvSpPr>
            <a:spLocks noGrp="1"/>
          </p:cNvSpPr>
          <p:nvPr>
            <p:ph sz="quarter" idx="13"/>
          </p:nvPr>
        </p:nvSpPr>
        <p:spPr>
          <a:xfrm>
            <a:off x="1143000" y="731520"/>
            <a:ext cx="6400800" cy="347472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iming>
    <p:tnLst>
      <p:par>
        <p:cTn id="1" dur="indefinite" restart="never" nodeType="tmRoot"/>
      </p:par>
    </p:tnLst>
  </p:timing>
  <p:hf hdr="0" ftr="0" dt="0"/>
</p:sldLayout>
</file>

<file path=ppt/slideLayouts/slideLayout20.xml><?xml version="1.0" encoding="utf-8"?>
<p:sldLayout xmlns:a="http://schemas.openxmlformats.org/drawingml/2006/main" xmlns:r="http://schemas.openxmlformats.org/officeDocument/2006/relationships" xmlns:p="http://schemas.openxmlformats.org/presentationml/2006/main" type="objOverTx">
  <p:cSld name="Title and Content over Text">
    <p:spTree>
      <p:nvGrpSpPr>
        <p:cNvPr id="1" name=""/>
        <p:cNvGrpSpPr/>
        <p:nvPr/>
      </p:nvGrpSpPr>
      <p:grpSpPr>
        <a:xfrm>
          <a:off x="0" y="0"/>
          <a:ext cx="0" cy="0"/>
          <a:chOff x="0" y="0"/>
          <a:chExt cx="0" cy="0"/>
        </a:xfrm>
      </p:grpSpPr>
      <p:sp>
        <p:nvSpPr>
          <p:cNvPr id="2" name="Title 1"/>
          <p:cNvSpPr>
            <a:spLocks noGrp="1"/>
          </p:cNvSpPr>
          <p:nvPr>
            <p:ph type="title"/>
          </p:nvPr>
        </p:nvSpPr>
        <p:spPr>
          <a:xfrm>
            <a:off x="381000" y="230188"/>
            <a:ext cx="8382000" cy="1206500"/>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381000" y="1412875"/>
            <a:ext cx="8382000" cy="9794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381000" y="2544775"/>
            <a:ext cx="8382000" cy="9810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9"/>
          <p:cNvSpPr>
            <a:spLocks noGrp="1" noChangeArrowheads="1"/>
          </p:cNvSpPr>
          <p:nvPr>
            <p:ph type="sldNum" sz="quarter" idx="10"/>
          </p:nvPr>
        </p:nvSpPr>
        <p:spPr>
          <a:ln/>
        </p:spPr>
        <p:txBody>
          <a:bodyPr/>
          <a:lstStyle>
            <a:lvl1pPr>
              <a:defRPr/>
            </a:lvl1pPr>
          </a:lstStyle>
          <a:p>
            <a:pPr>
              <a:defRPr/>
            </a:pPr>
            <a:fld id="{2AA52742-F8CE-493D-B373-DE1AB2802155}" type="slidenum">
              <a:rPr lang="en-US" smtClean="0"/>
              <a:pPr>
                <a:defRPr/>
              </a:pPr>
              <a:t>‹#›</a:t>
            </a:fld>
            <a:endParaRPr lang="en-US"/>
          </a:p>
        </p:txBody>
      </p:sp>
      <p:sp>
        <p:nvSpPr>
          <p:cNvPr id="6" name="Rectangle 10"/>
          <p:cNvSpPr>
            <a:spLocks noGrp="1" noChangeArrowheads="1"/>
          </p:cNvSpPr>
          <p:nvPr>
            <p:ph type="ftr" sz="quarter" idx="11"/>
          </p:nvPr>
        </p:nvSpPr>
        <p:spPr>
          <a:ln/>
        </p:spPr>
        <p:txBody>
          <a:bodyPr/>
          <a:lstStyle>
            <a:lvl1pPr>
              <a:defRPr/>
            </a:lvl1pPr>
          </a:lstStyle>
          <a:p>
            <a:pPr>
              <a:defRPr/>
            </a:pPr>
            <a:endParaRPr lang="en-US"/>
          </a:p>
        </p:txBody>
      </p:sp>
    </p:spTree>
    <p:extLst>
      <p:ext uri="{BB962C8B-B14F-4D97-AF65-F5344CB8AC3E}">
        <p14:creationId xmlns:p14="http://schemas.microsoft.com/office/powerpoint/2010/main" val="83383638"/>
      </p:ext>
    </p:extLst>
  </p:cSld>
  <p:clrMapOvr>
    <a:masterClrMapping/>
  </p:clrMapOvr>
  <p:transition>
    <p:fade/>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objAndTx">
  <p:cSld name="Title, Content and Text">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9144000" cy="1143000"/>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685800" y="1981200"/>
            <a:ext cx="3810000"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648200" y="1981200"/>
            <a:ext cx="3810000"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a:xfrm>
            <a:off x="685800" y="6248400"/>
            <a:ext cx="1905000" cy="457200"/>
          </a:xfrm>
          <a:prstGeom prst="rect">
            <a:avLst/>
          </a:prstGeom>
        </p:spPr>
        <p:txBody>
          <a:bodyPr/>
          <a:lstStyle>
            <a:lvl1pPr>
              <a:defRPr/>
            </a:lvl1pPr>
          </a:lstStyle>
          <a:p>
            <a:endParaRPr lang="en-US"/>
          </a:p>
        </p:txBody>
      </p:sp>
      <p:sp>
        <p:nvSpPr>
          <p:cNvPr id="6" name="Slide Number Placeholder 5"/>
          <p:cNvSpPr>
            <a:spLocks noGrp="1"/>
          </p:cNvSpPr>
          <p:nvPr>
            <p:ph type="sldNum" sz="quarter" idx="11"/>
          </p:nvPr>
        </p:nvSpPr>
        <p:spPr>
          <a:xfrm>
            <a:off x="6553200" y="6248400"/>
            <a:ext cx="1905000" cy="457200"/>
          </a:xfrm>
        </p:spPr>
        <p:txBody>
          <a:bodyPr/>
          <a:lstStyle>
            <a:lvl1pPr>
              <a:defRPr/>
            </a:lvl1pPr>
          </a:lstStyle>
          <a:p>
            <a:fld id="{74431603-FCC3-4DA4-AFDC-B89EDB301855}" type="slidenum">
              <a:rPr lang="en-US"/>
              <a:pPr/>
              <a:t>‹#›</a:t>
            </a:fld>
            <a:endParaRPr lang="en-US"/>
          </a:p>
        </p:txBody>
      </p:sp>
      <p:sp>
        <p:nvSpPr>
          <p:cNvPr id="7" name="Footer Placeholder 6"/>
          <p:cNvSpPr>
            <a:spLocks noGrp="1"/>
          </p:cNvSpPr>
          <p:nvPr>
            <p:ph type="ftr" sz="quarter" idx="12"/>
          </p:nvPr>
        </p:nvSpPr>
        <p:spPr>
          <a:xfrm>
            <a:off x="7543800" y="6629400"/>
            <a:ext cx="1676400" cy="228600"/>
          </a:xfrm>
        </p:spPr>
        <p:txBody>
          <a:bodyPr/>
          <a:lstStyle>
            <a:lvl1pPr>
              <a:defRPr/>
            </a:lvl1pPr>
          </a:lstStyle>
          <a:p>
            <a:r>
              <a:rPr lang="en-US"/>
              <a:t>© </a:t>
            </a:r>
            <a:r>
              <a:rPr lang="en-US" sz="1000"/>
              <a:t>2009, Prentice-Hall, Inc.</a:t>
            </a:r>
          </a:p>
        </p:txBody>
      </p:sp>
    </p:spTree>
    <p:extLst>
      <p:ext uri="{BB962C8B-B14F-4D97-AF65-F5344CB8AC3E}">
        <p14:creationId xmlns:p14="http://schemas.microsoft.com/office/powerpoint/2010/main" val="3568674607"/>
      </p:ext>
    </p:extLst>
  </p:cSld>
  <p:clrMapOvr>
    <a:masterClrMapping/>
  </p:clrMapOvr>
  <p:transition spd="slow">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85800" y="228600"/>
            <a:ext cx="77724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685800" y="1981200"/>
            <a:ext cx="3810000"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981200"/>
            <a:ext cx="3810000"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noChangeArrowheads="1"/>
          </p:cNvSpPr>
          <p:nvPr>
            <p:ph type="dt" sz="half" idx="10"/>
          </p:nvPr>
        </p:nvSpPr>
        <p:spPr>
          <a:xfrm>
            <a:off x="685800" y="6248400"/>
            <a:ext cx="1905000" cy="457200"/>
          </a:xfrm>
          <a:prstGeom prst="rect">
            <a:avLst/>
          </a:prstGeom>
          <a:ln/>
        </p:spPr>
        <p:txBody>
          <a:bodyPr/>
          <a:lstStyle>
            <a:lvl1pPr>
              <a:defRPr/>
            </a:lvl1pPr>
          </a:lstStyle>
          <a:p>
            <a:pPr>
              <a:defRPr/>
            </a:pPr>
            <a:endParaRPr lang="en-US"/>
          </a:p>
        </p:txBody>
      </p:sp>
      <p:sp>
        <p:nvSpPr>
          <p:cNvPr id="6" name="Rectangle 6"/>
          <p:cNvSpPr>
            <a:spLocks noGrp="1" noChangeArrowheads="1"/>
          </p:cNvSpPr>
          <p:nvPr>
            <p:ph type="sldNum" sz="quarter" idx="11"/>
          </p:nvPr>
        </p:nvSpPr>
        <p:spPr>
          <a:ln/>
        </p:spPr>
        <p:txBody>
          <a:bodyPr/>
          <a:lstStyle>
            <a:lvl1pPr>
              <a:defRPr/>
            </a:lvl1pPr>
          </a:lstStyle>
          <a:p>
            <a:pPr>
              <a:defRPr/>
            </a:pPr>
            <a:fld id="{436423A2-2018-4D5E-A0B8-BFBE7A7E2B21}" type="slidenum">
              <a:rPr lang="en-US"/>
              <a:pPr>
                <a:defRPr/>
              </a:pPr>
              <a:t>‹#›</a:t>
            </a:fld>
            <a:endParaRPr lang="en-US"/>
          </a:p>
        </p:txBody>
      </p:sp>
      <p:sp>
        <p:nvSpPr>
          <p:cNvPr id="7" name="Rectangle 5"/>
          <p:cNvSpPr>
            <a:spLocks noGrp="1" noChangeArrowheads="1"/>
          </p:cNvSpPr>
          <p:nvPr>
            <p:ph type="ftr" sz="quarter" idx="12"/>
          </p:nvPr>
        </p:nvSpPr>
        <p:spPr>
          <a:ln/>
        </p:spPr>
        <p:txBody>
          <a:bodyPr/>
          <a:lstStyle>
            <a:lvl1pPr>
              <a:defRPr/>
            </a:lvl1pPr>
          </a:lstStyle>
          <a:p>
            <a:pPr>
              <a:defRPr/>
            </a:pPr>
            <a:endParaRPr lang="en-US"/>
          </a:p>
        </p:txBody>
      </p:sp>
    </p:spTree>
    <p:extLst>
      <p:ext uri="{BB962C8B-B14F-4D97-AF65-F5344CB8AC3E}">
        <p14:creationId xmlns:p14="http://schemas.microsoft.com/office/powerpoint/2010/main" val="2363467392"/>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7" name="Rectangle 6"/>
          <p:cNvSpPr/>
          <p:nvPr/>
        </p:nvSpPr>
        <p:spPr>
          <a:xfrm>
            <a:off x="0" y="3866920"/>
            <a:ext cx="9144000" cy="2991080"/>
          </a:xfrm>
          <a:prstGeom prst="rect">
            <a:avLst/>
          </a:prstGeom>
          <a:gradFill>
            <a:gsLst>
              <a:gs pos="0">
                <a:schemeClr val="bg1">
                  <a:alpha val="92000"/>
                </a:schemeClr>
              </a:gs>
              <a:gs pos="37000">
                <a:schemeClr val="bg1">
                  <a:alpha val="77000"/>
                </a:schemeClr>
              </a:gs>
              <a:gs pos="100000">
                <a:schemeClr val="bg2">
                  <a:alpha val="8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0" y="0"/>
            <a:ext cx="9144000" cy="3866920"/>
          </a:xfrm>
          <a:prstGeom prst="rect">
            <a:avLst/>
          </a:prstGeom>
          <a:gradFill flip="none" rotWithShape="1">
            <a:gsLst>
              <a:gs pos="0">
                <a:schemeClr val="bg1">
                  <a:alpha val="90000"/>
                </a:schemeClr>
              </a:gs>
              <a:gs pos="48000">
                <a:schemeClr val="bg1">
                  <a:alpha val="63000"/>
                </a:schemeClr>
              </a:gs>
              <a:gs pos="100000">
                <a:schemeClr val="bg2">
                  <a:alpha val="8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p:cNvSpPr/>
          <p:nvPr/>
        </p:nvSpPr>
        <p:spPr>
          <a:xfrm>
            <a:off x="0" y="2652311"/>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2033195" y="2172648"/>
            <a:ext cx="5966666" cy="2423346"/>
          </a:xfrm>
          <a:effectLst/>
        </p:spPr>
        <p:txBody>
          <a:bodyPr anchor="b"/>
          <a:lstStyle>
            <a:lvl1pPr algn="r">
              <a:defRPr sz="4600" b="1" cap="none" baseline="0"/>
            </a:lvl1pPr>
          </a:lstStyle>
          <a:p>
            <a:r>
              <a:rPr lang="en-US" smtClean="0"/>
              <a:t>Click to edit Master title style</a:t>
            </a:r>
            <a:endParaRPr lang="en-US" dirty="0"/>
          </a:p>
        </p:txBody>
      </p:sp>
      <p:sp>
        <p:nvSpPr>
          <p:cNvPr id="3" name="Text Placeholder 2"/>
          <p:cNvSpPr>
            <a:spLocks noGrp="1"/>
          </p:cNvSpPr>
          <p:nvPr>
            <p:ph type="body" idx="1"/>
          </p:nvPr>
        </p:nvSpPr>
        <p:spPr>
          <a:xfrm>
            <a:off x="2022438" y="4607511"/>
            <a:ext cx="5970494" cy="835460"/>
          </a:xfrm>
        </p:spPr>
        <p:txBody>
          <a:bodyPr anchor="t"/>
          <a:lstStyle>
            <a:lvl1pPr marL="0" indent="0" algn="r">
              <a:buNone/>
              <a:defRPr sz="20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63A9A7CB-BEE6-4F99-898E-913F06E8E125}" type="datetime1">
              <a:rPr lang="en-US" smtClean="0"/>
              <a:pPr/>
              <a:t>2/5/2015</a:t>
            </a:fld>
            <a:endParaRPr lang="en-US"/>
          </a:p>
        </p:txBody>
      </p:sp>
      <p:sp>
        <p:nvSpPr>
          <p:cNvPr id="5" name="Footer Placeholder 4"/>
          <p:cNvSpPr>
            <a:spLocks noGrp="1"/>
          </p:cNvSpPr>
          <p:nvPr>
            <p:ph type="ftr" sz="quarter" idx="11"/>
          </p:nvPr>
        </p:nvSpPr>
        <p:spPr/>
        <p:txBody>
          <a:bodyPr/>
          <a:lstStyle/>
          <a:p>
            <a:r>
              <a:rPr lang="en-US" smtClean="0"/>
              <a:t>Wolpa/Christman AP Chemistry</a:t>
            </a:r>
            <a:endParaRPr lang="en-US" dirty="0"/>
          </a:p>
        </p:txBody>
      </p:sp>
      <p:sp>
        <p:nvSpPr>
          <p:cNvPr id="6" name="Slide Number Placeholder 5"/>
          <p:cNvSpPr>
            <a:spLocks noGrp="1"/>
          </p:cNvSpPr>
          <p:nvPr>
            <p:ph type="sldNum" sz="quarter" idx="12"/>
          </p:nvPr>
        </p:nvSpPr>
        <p:spPr/>
        <p:txBody>
          <a:bodyPr/>
          <a:lstStyle/>
          <a:p>
            <a:fld id="{81582BD6-FC20-4557-852B-8433F8572D30}" type="slidenum">
              <a:rPr lang="en-US" smtClean="0"/>
              <a:pPr/>
              <a:t>‹#›</a:t>
            </a:fld>
            <a:endParaRPr lang="en-US" dirty="0"/>
          </a:p>
        </p:txBody>
      </p:sp>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B6EE300C-6FC5-4FC3-AF1A-075E4F50620D}" type="datetime1">
              <a:rPr lang="en-US" smtClean="0"/>
              <a:pPr/>
              <a:t>2/5/2015</a:t>
            </a:fld>
            <a:endParaRPr lang="en-US"/>
          </a:p>
        </p:txBody>
      </p:sp>
      <p:sp>
        <p:nvSpPr>
          <p:cNvPr id="6" name="Footer Placeholder 5"/>
          <p:cNvSpPr>
            <a:spLocks noGrp="1"/>
          </p:cNvSpPr>
          <p:nvPr>
            <p:ph type="ftr" sz="quarter" idx="11"/>
          </p:nvPr>
        </p:nvSpPr>
        <p:spPr/>
        <p:txBody>
          <a:bodyPr/>
          <a:lstStyle/>
          <a:p>
            <a:r>
              <a:rPr lang="en-US" smtClean="0"/>
              <a:t>Wolpa/Christman AP Chemistry</a:t>
            </a:r>
            <a:endParaRPr lang="en-US" dirty="0"/>
          </a:p>
        </p:txBody>
      </p:sp>
      <p:sp>
        <p:nvSpPr>
          <p:cNvPr id="7" name="Slide Number Placeholder 6"/>
          <p:cNvSpPr>
            <a:spLocks noGrp="1"/>
          </p:cNvSpPr>
          <p:nvPr>
            <p:ph type="sldNum" sz="quarter" idx="12"/>
          </p:nvPr>
        </p:nvSpPr>
        <p:spPr/>
        <p:txBody>
          <a:bodyPr/>
          <a:lstStyle/>
          <a:p>
            <a:fld id="{81582BD6-FC20-4557-852B-8433F8572D30}" type="slidenum">
              <a:rPr lang="en-US" smtClean="0"/>
              <a:pPr/>
              <a:t>‹#›</a:t>
            </a:fld>
            <a:endParaRPr lang="en-US" dirty="0"/>
          </a:p>
        </p:txBody>
      </p:sp>
      <p:sp>
        <p:nvSpPr>
          <p:cNvPr id="8" name="Title 7"/>
          <p:cNvSpPr>
            <a:spLocks noGrp="1"/>
          </p:cNvSpPr>
          <p:nvPr>
            <p:ph type="title"/>
          </p:nvPr>
        </p:nvSpPr>
        <p:spPr/>
        <p:txBody>
          <a:bodyPr/>
          <a:lstStyle/>
          <a:p>
            <a:r>
              <a:rPr lang="en-US" smtClean="0"/>
              <a:t>Click to edit Master title style</a:t>
            </a:r>
            <a:endParaRPr lang="en-US"/>
          </a:p>
        </p:txBody>
      </p:sp>
      <p:sp>
        <p:nvSpPr>
          <p:cNvPr id="9" name="Content Placeholder 8"/>
          <p:cNvSpPr>
            <a:spLocks noGrp="1"/>
          </p:cNvSpPr>
          <p:nvPr>
            <p:ph sz="quarter" idx="13"/>
          </p:nvPr>
        </p:nvSpPr>
        <p:spPr>
          <a:xfrm>
            <a:off x="1142999" y="731519"/>
            <a:ext cx="3346704" cy="347472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1" name="Content Placeholder 10"/>
          <p:cNvSpPr>
            <a:spLocks noGrp="1"/>
          </p:cNvSpPr>
          <p:nvPr>
            <p:ph sz="quarter" idx="14"/>
          </p:nvPr>
        </p:nvSpPr>
        <p:spPr>
          <a:xfrm>
            <a:off x="4645152" y="731520"/>
            <a:ext cx="3346704" cy="347472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iming>
    <p:tnLst>
      <p:par>
        <p:cTn id="1" dur="indefinite" restart="never" nodeType="tmRoot"/>
      </p:par>
    </p:tnLst>
  </p:timing>
  <p:hf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143000" y="731520"/>
            <a:ext cx="3346704" cy="639762"/>
          </a:xfrm>
        </p:spPr>
        <p:txBody>
          <a:bodyPr anchor="b">
            <a:noAutofit/>
          </a:bodyPr>
          <a:lstStyle>
            <a:lvl1pPr marL="0" indent="0" algn="ctr">
              <a:buNone/>
              <a:defRPr lang="en-US" sz="2400" b="1" i="0" kern="1200" dirty="0" smtClean="0">
                <a:gradFill>
                  <a:gsLst>
                    <a:gs pos="0">
                      <a:schemeClr val="tx1"/>
                    </a:gs>
                    <a:gs pos="40000">
                      <a:schemeClr val="tx1">
                        <a:lumMod val="75000"/>
                        <a:lumOff val="25000"/>
                      </a:schemeClr>
                    </a:gs>
                    <a:gs pos="100000">
                      <a:schemeClr val="tx2">
                        <a:alpha val="65000"/>
                      </a:schemeClr>
                    </a:gs>
                  </a:gsLst>
                  <a:lin ang="5400000" scaled="0"/>
                </a:gradFill>
                <a:effectLst/>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1156447" y="1400327"/>
            <a:ext cx="3346704" cy="2743200"/>
          </a:xfrm>
        </p:spPr>
        <p:txBody>
          <a:bodyPr>
            <a:normAutofit/>
          </a:bodyPr>
          <a:lstStyle>
            <a:lvl1pPr>
              <a:defRPr sz="18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47302" y="731520"/>
            <a:ext cx="3346704" cy="639762"/>
          </a:xfrm>
        </p:spPr>
        <p:txBody>
          <a:bodyPr anchor="b">
            <a:noAutofit/>
          </a:bodyPr>
          <a:lstStyle>
            <a:lvl1pPr marL="0" indent="0" algn="ctr">
              <a:buNone/>
              <a:defRPr lang="en-US" sz="2400" b="1" i="0" kern="1200" dirty="0" smtClean="0">
                <a:gradFill>
                  <a:gsLst>
                    <a:gs pos="0">
                      <a:schemeClr val="tx1"/>
                    </a:gs>
                    <a:gs pos="40000">
                      <a:schemeClr val="tx1">
                        <a:lumMod val="75000"/>
                        <a:lumOff val="25000"/>
                      </a:schemeClr>
                    </a:gs>
                    <a:gs pos="100000">
                      <a:schemeClr val="tx2">
                        <a:alpha val="65000"/>
                      </a:schemeClr>
                    </a:gs>
                  </a:gsLst>
                  <a:lin ang="5400000" scaled="0"/>
                </a:gradFill>
                <a:effectLst/>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ctr" defTabSz="914400" rtl="0" eaLnBrk="1" latinLnBrk="0" hangingPunct="1">
              <a:spcBef>
                <a:spcPct val="20000"/>
              </a:spcBef>
              <a:spcAft>
                <a:spcPts val="300"/>
              </a:spcAft>
              <a:buClr>
                <a:schemeClr val="accent6">
                  <a:lumMod val="75000"/>
                </a:schemeClr>
              </a:buClr>
              <a:buSzPct val="130000"/>
              <a:buFont typeface="Georgia" pitchFamily="18" charset="0"/>
              <a:buNone/>
            </a:pPr>
            <a:r>
              <a:rPr lang="en-US" smtClean="0"/>
              <a:t>Click to edit Master text styles</a:t>
            </a:r>
          </a:p>
        </p:txBody>
      </p:sp>
      <p:sp>
        <p:nvSpPr>
          <p:cNvPr id="6" name="Content Placeholder 5"/>
          <p:cNvSpPr>
            <a:spLocks noGrp="1"/>
          </p:cNvSpPr>
          <p:nvPr>
            <p:ph sz="quarter" idx="4"/>
          </p:nvPr>
        </p:nvSpPr>
        <p:spPr>
          <a:xfrm>
            <a:off x="4645025" y="1399032"/>
            <a:ext cx="3346704" cy="2743200"/>
          </a:xfrm>
        </p:spPr>
        <p:txBody>
          <a:bodyPr>
            <a:normAutofit/>
          </a:bodyPr>
          <a:lstStyle>
            <a:lvl1pPr>
              <a:defRPr sz="18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F50D295D-4A77-4DEB-B04C-9F4282A8BC04}" type="datetime1">
              <a:rPr lang="en-US" smtClean="0"/>
              <a:pPr/>
              <a:t>2/5/2015</a:t>
            </a:fld>
            <a:endParaRPr lang="en-US"/>
          </a:p>
        </p:txBody>
      </p:sp>
      <p:sp>
        <p:nvSpPr>
          <p:cNvPr id="8" name="Footer Placeholder 7"/>
          <p:cNvSpPr>
            <a:spLocks noGrp="1"/>
          </p:cNvSpPr>
          <p:nvPr>
            <p:ph type="ftr" sz="quarter" idx="11"/>
          </p:nvPr>
        </p:nvSpPr>
        <p:spPr/>
        <p:txBody>
          <a:bodyPr/>
          <a:lstStyle/>
          <a:p>
            <a:r>
              <a:rPr lang="en-US" smtClean="0"/>
              <a:t>Wolpa/Christman AP Chemistry</a:t>
            </a:r>
            <a:endParaRPr lang="en-US" dirty="0"/>
          </a:p>
        </p:txBody>
      </p:sp>
      <p:sp>
        <p:nvSpPr>
          <p:cNvPr id="9" name="Slide Number Placeholder 8"/>
          <p:cNvSpPr>
            <a:spLocks noGrp="1"/>
          </p:cNvSpPr>
          <p:nvPr>
            <p:ph type="sldNum" sz="quarter" idx="12"/>
          </p:nvPr>
        </p:nvSpPr>
        <p:spPr/>
        <p:txBody>
          <a:bodyPr/>
          <a:lstStyle/>
          <a:p>
            <a:fld id="{81582BD6-FC20-4557-852B-8433F8572D30}" type="slidenum">
              <a:rPr lang="en-US" smtClean="0"/>
              <a:pPr/>
              <a:t>‹#›</a:t>
            </a:fld>
            <a:endParaRPr lang="en-US" dirty="0"/>
          </a:p>
        </p:txBody>
      </p:sp>
      <p:sp>
        <p:nvSpPr>
          <p:cNvPr id="10" name="Title 9"/>
          <p:cNvSpPr>
            <a:spLocks noGrp="1"/>
          </p:cNvSpPr>
          <p:nvPr>
            <p:ph type="title"/>
          </p:nvPr>
        </p:nvSpPr>
        <p:spPr/>
        <p:txBody>
          <a:bodyPr/>
          <a:lstStyle/>
          <a:p>
            <a:r>
              <a:rPr lang="en-US" smtClean="0"/>
              <a:t>Click to edit Master title style</a:t>
            </a:r>
            <a:endParaRPr lang="en-US" dirty="0"/>
          </a:p>
        </p:txBody>
      </p:sp>
    </p:spTree>
  </p:cSld>
  <p:clrMapOvr>
    <a:masterClrMapping/>
  </p:clrMapOvr>
  <p:timing>
    <p:tnLst>
      <p:par>
        <p:cTn id="1" dur="indefinite" restart="never" nodeType="tmRoot"/>
      </p:par>
    </p:tnLst>
  </p:timing>
  <p:hf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02B28685-4D0C-42D5-8013-B5904CD1FCBC}" type="datetime1">
              <a:rPr lang="en-US" smtClean="0"/>
              <a:pPr/>
              <a:t>2/5/2015</a:t>
            </a:fld>
            <a:endParaRPr lang="en-US"/>
          </a:p>
        </p:txBody>
      </p:sp>
      <p:sp>
        <p:nvSpPr>
          <p:cNvPr id="4" name="Footer Placeholder 3"/>
          <p:cNvSpPr>
            <a:spLocks noGrp="1"/>
          </p:cNvSpPr>
          <p:nvPr>
            <p:ph type="ftr" sz="quarter" idx="11"/>
          </p:nvPr>
        </p:nvSpPr>
        <p:spPr/>
        <p:txBody>
          <a:bodyPr/>
          <a:lstStyle/>
          <a:p>
            <a:r>
              <a:rPr lang="en-US" smtClean="0"/>
              <a:t>Wolpa/Christman AP Chemistry</a:t>
            </a:r>
            <a:endParaRPr lang="en-US" dirty="0"/>
          </a:p>
        </p:txBody>
      </p:sp>
      <p:sp>
        <p:nvSpPr>
          <p:cNvPr id="5" name="Slide Number Placeholder 4"/>
          <p:cNvSpPr>
            <a:spLocks noGrp="1"/>
          </p:cNvSpPr>
          <p:nvPr>
            <p:ph type="sldNum" sz="quarter" idx="12"/>
          </p:nvPr>
        </p:nvSpPr>
        <p:spPr/>
        <p:txBody>
          <a:bodyPr/>
          <a:lstStyle/>
          <a:p>
            <a:fld id="{81582BD6-FC20-4557-852B-8433F8572D30}" type="slidenum">
              <a:rPr lang="en-US" smtClean="0"/>
              <a:pPr/>
              <a:t>‹#›</a:t>
            </a:fld>
            <a:endParaRPr lang="en-US" dirty="0"/>
          </a:p>
        </p:txBody>
      </p:sp>
    </p:spTree>
  </p:cSld>
  <p:clrMapOvr>
    <a:masterClrMapping/>
  </p:clrMapOvr>
  <p:timing>
    <p:tnLst>
      <p:par>
        <p:cTn id="1" dur="indefinite" restart="never" nodeType="tmRoot"/>
      </p:par>
    </p:tnLst>
  </p:timing>
  <p:hf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DF226C0-9885-4BA9-BBFA-A52CBFEBB775}" type="datetime1">
              <a:rPr lang="en-US" smtClean="0"/>
              <a:pPr/>
              <a:t>2/5/2015</a:t>
            </a:fld>
            <a:endParaRPr lang="en-US"/>
          </a:p>
        </p:txBody>
      </p:sp>
      <p:sp>
        <p:nvSpPr>
          <p:cNvPr id="3" name="Footer Placeholder 2"/>
          <p:cNvSpPr>
            <a:spLocks noGrp="1"/>
          </p:cNvSpPr>
          <p:nvPr>
            <p:ph type="ftr" sz="quarter" idx="11"/>
          </p:nvPr>
        </p:nvSpPr>
        <p:spPr/>
        <p:txBody>
          <a:bodyPr/>
          <a:lstStyle/>
          <a:p>
            <a:r>
              <a:rPr lang="en-US" smtClean="0"/>
              <a:t>Wolpa/Christman AP Chemistry</a:t>
            </a:r>
            <a:endParaRPr lang="en-US" dirty="0"/>
          </a:p>
        </p:txBody>
      </p:sp>
      <p:sp>
        <p:nvSpPr>
          <p:cNvPr id="4" name="Slide Number Placeholder 3"/>
          <p:cNvSpPr>
            <a:spLocks noGrp="1"/>
          </p:cNvSpPr>
          <p:nvPr>
            <p:ph type="sldNum" sz="quarter" idx="12"/>
          </p:nvPr>
        </p:nvSpPr>
        <p:spPr/>
        <p:txBody>
          <a:bodyPr/>
          <a:lstStyle/>
          <a:p>
            <a:fld id="{81582BD6-FC20-4557-852B-8433F8572D30}" type="slidenum">
              <a:rPr lang="en-US" smtClean="0"/>
              <a:pPr/>
              <a:t>‹#›</a:t>
            </a:fld>
            <a:endParaRPr lang="en-US" dirty="0"/>
          </a:p>
        </p:txBody>
      </p:sp>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095" y="2209800"/>
            <a:ext cx="3636085" cy="1258493"/>
          </a:xfrm>
          <a:effectLst/>
        </p:spPr>
        <p:txBody>
          <a:bodyPr anchor="b">
            <a:noAutofit/>
          </a:bodyPr>
          <a:lstStyle>
            <a:lvl1pPr marL="228600" indent="-228600" algn="l">
              <a:defRPr sz="2800" b="1">
                <a:effectLst/>
              </a:defRPr>
            </a:lvl1pPr>
          </a:lstStyle>
          <a:p>
            <a:r>
              <a:rPr lang="en-US" smtClean="0"/>
              <a:t>Click to edit Master title style</a:t>
            </a:r>
            <a:endParaRPr lang="en-US" dirty="0"/>
          </a:p>
        </p:txBody>
      </p:sp>
      <p:sp>
        <p:nvSpPr>
          <p:cNvPr id="3" name="Content Placeholder 2"/>
          <p:cNvSpPr>
            <a:spLocks noGrp="1"/>
          </p:cNvSpPr>
          <p:nvPr>
            <p:ph idx="1"/>
          </p:nvPr>
        </p:nvSpPr>
        <p:spPr>
          <a:xfrm>
            <a:off x="4593515" y="731520"/>
            <a:ext cx="4017085" cy="4894730"/>
          </a:xfrm>
        </p:spPr>
        <p:txBody>
          <a:bodyPr anchor="ctr"/>
          <a:lstStyle>
            <a:lvl1pPr>
              <a:defRPr sz="2200"/>
            </a:lvl1pPr>
            <a:lvl2pPr>
              <a:defRPr sz="2000"/>
            </a:lvl2pPr>
            <a:lvl3pPr>
              <a:defRPr sz="1800"/>
            </a:lvl3pPr>
            <a:lvl4pPr>
              <a:defRPr sz="1600"/>
            </a:lvl4pPr>
            <a:lvl5pPr>
              <a:defRPr sz="14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1075765" y="3497802"/>
            <a:ext cx="3388660" cy="2139518"/>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BEE1B38-C5EB-4D66-9137-0AFE9CDEDE8F}" type="datetime1">
              <a:rPr lang="en-US" smtClean="0"/>
              <a:pPr/>
              <a:t>2/5/2015</a:t>
            </a:fld>
            <a:endParaRPr lang="en-US"/>
          </a:p>
        </p:txBody>
      </p:sp>
      <p:sp>
        <p:nvSpPr>
          <p:cNvPr id="6" name="Footer Placeholder 5"/>
          <p:cNvSpPr>
            <a:spLocks noGrp="1"/>
          </p:cNvSpPr>
          <p:nvPr>
            <p:ph type="ftr" sz="quarter" idx="11"/>
          </p:nvPr>
        </p:nvSpPr>
        <p:spPr/>
        <p:txBody>
          <a:bodyPr/>
          <a:lstStyle/>
          <a:p>
            <a:r>
              <a:rPr lang="en-US" smtClean="0"/>
              <a:t>Wolpa/Christman AP Chemistry</a:t>
            </a:r>
            <a:endParaRPr lang="en-US" dirty="0"/>
          </a:p>
        </p:txBody>
      </p:sp>
      <p:sp>
        <p:nvSpPr>
          <p:cNvPr id="7" name="Slide Number Placeholder 6"/>
          <p:cNvSpPr>
            <a:spLocks noGrp="1"/>
          </p:cNvSpPr>
          <p:nvPr>
            <p:ph type="sldNum" sz="quarter" idx="12"/>
          </p:nvPr>
        </p:nvSpPr>
        <p:spPr/>
        <p:txBody>
          <a:bodyPr/>
          <a:lstStyle/>
          <a:p>
            <a:fld id="{81582BD6-FC20-4557-852B-8433F8572D30}" type="slidenum">
              <a:rPr lang="en-US" smtClean="0"/>
              <a:pPr/>
              <a:t>‹#›</a:t>
            </a:fld>
            <a:endParaRPr lang="en-US" dirty="0"/>
          </a:p>
        </p:txBody>
      </p:sp>
    </p:spTree>
  </p:cSld>
  <p:clrMapOvr>
    <a:masterClrMapping/>
  </p:clrMapOvr>
  <p:timing>
    <p:tnLst>
      <p:par>
        <p:cTn id="1" dur="indefinite" restart="never" nodeType="tmRoot"/>
      </p:par>
    </p:tnLst>
  </p:timing>
  <p:hf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8" name="Rectangle 7"/>
          <p:cNvSpPr/>
          <p:nvPr/>
        </p:nvSpPr>
        <p:spPr>
          <a:xfrm>
            <a:off x="0" y="3866920"/>
            <a:ext cx="9144000" cy="2991080"/>
          </a:xfrm>
          <a:prstGeom prst="rect">
            <a:avLst/>
          </a:prstGeom>
          <a:gradFill>
            <a:gsLst>
              <a:gs pos="0">
                <a:schemeClr val="bg1">
                  <a:alpha val="92000"/>
                </a:schemeClr>
              </a:gs>
              <a:gs pos="37000">
                <a:schemeClr val="bg1">
                  <a:alpha val="77000"/>
                </a:schemeClr>
              </a:gs>
              <a:gs pos="100000">
                <a:schemeClr val="bg2">
                  <a:alpha val="8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0" y="0"/>
            <a:ext cx="9144000" cy="3866920"/>
          </a:xfrm>
          <a:prstGeom prst="rect">
            <a:avLst/>
          </a:prstGeom>
          <a:gradFill flip="none" rotWithShape="1">
            <a:gsLst>
              <a:gs pos="0">
                <a:schemeClr val="bg1">
                  <a:alpha val="90000"/>
                </a:schemeClr>
              </a:gs>
              <a:gs pos="48000">
                <a:schemeClr val="bg1">
                  <a:alpha val="63000"/>
                </a:schemeClr>
              </a:gs>
              <a:gs pos="100000">
                <a:schemeClr val="bg2">
                  <a:alpha val="8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Rectangle 9"/>
          <p:cNvSpPr/>
          <p:nvPr/>
        </p:nvSpPr>
        <p:spPr>
          <a:xfrm>
            <a:off x="0" y="2652311"/>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Oval 10"/>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Picture Placeholder 2"/>
          <p:cNvSpPr>
            <a:spLocks noGrp="1"/>
          </p:cNvSpPr>
          <p:nvPr>
            <p:ph type="pic" idx="1"/>
          </p:nvPr>
        </p:nvSpPr>
        <p:spPr>
          <a:xfrm>
            <a:off x="4475175" y="1143000"/>
            <a:ext cx="4114800" cy="3127806"/>
          </a:xfrm>
          <a:prstGeom prst="roundRect">
            <a:avLst>
              <a:gd name="adj" fmla="val 4230"/>
            </a:avLst>
          </a:prstGeom>
          <a:solidFill>
            <a:schemeClr val="bg2">
              <a:lumMod val="90000"/>
            </a:schemeClr>
          </a:solidFill>
          <a:effectLst>
            <a:reflection blurRad="4350" stA="23000" endA="300" endPos="28000" dir="5400000" sy="-100000" algn="bl" rotWithShape="0"/>
          </a:effectLst>
          <a:scene3d>
            <a:camera prst="perspectiveContrastingLeftFacing" fov="1800000">
              <a:rot lat="300000" lon="2100000" rev="0"/>
            </a:camera>
            <a:lightRig rig="balanced" dir="t"/>
          </a:scene3d>
          <a:sp3d>
            <a:bevelT w="50800" h="50800"/>
          </a:sp3d>
        </p:spPr>
        <p:txBody>
          <a:bodyPr>
            <a:normAutofit/>
            <a:flatTx/>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877887" y="1010486"/>
            <a:ext cx="3694114" cy="2163020"/>
          </a:xfrm>
        </p:spPr>
        <p:txBody>
          <a:bodyPr anchor="b"/>
          <a:lstStyle>
            <a:lvl1pPr marL="182880" indent="-182880">
              <a:buFont typeface="Georgia" pitchFamily="18" charset="0"/>
              <a:buChar char="*"/>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27B613C-1AD7-49D3-885D-F654C5CDBAA6}" type="datetime1">
              <a:rPr lang="en-US" smtClean="0"/>
              <a:pPr/>
              <a:t>2/5/2015</a:t>
            </a:fld>
            <a:endParaRPr lang="en-US" dirty="0"/>
          </a:p>
        </p:txBody>
      </p:sp>
      <p:sp>
        <p:nvSpPr>
          <p:cNvPr id="6" name="Footer Placeholder 5"/>
          <p:cNvSpPr>
            <a:spLocks noGrp="1"/>
          </p:cNvSpPr>
          <p:nvPr>
            <p:ph type="ftr" sz="quarter" idx="11"/>
          </p:nvPr>
        </p:nvSpPr>
        <p:spPr/>
        <p:txBody>
          <a:bodyPr/>
          <a:lstStyle/>
          <a:p>
            <a:r>
              <a:rPr lang="en-US" smtClean="0"/>
              <a:t>Wolpa/Christman AP Chemistry</a:t>
            </a:r>
            <a:endParaRPr lang="en-US" dirty="0"/>
          </a:p>
        </p:txBody>
      </p:sp>
      <p:sp>
        <p:nvSpPr>
          <p:cNvPr id="7" name="Slide Number Placeholder 6"/>
          <p:cNvSpPr>
            <a:spLocks noGrp="1"/>
          </p:cNvSpPr>
          <p:nvPr>
            <p:ph type="sldNum" sz="quarter" idx="12"/>
          </p:nvPr>
        </p:nvSpPr>
        <p:spPr/>
        <p:txBody>
          <a:bodyPr/>
          <a:lstStyle/>
          <a:p>
            <a:fld id="{81582BD6-FC20-4557-852B-8433F8572D30}" type="slidenum">
              <a:rPr lang="en-US" smtClean="0"/>
              <a:pPr/>
              <a:t>‹#›</a:t>
            </a:fld>
            <a:endParaRPr lang="en-US" dirty="0"/>
          </a:p>
        </p:txBody>
      </p:sp>
      <p:sp>
        <p:nvSpPr>
          <p:cNvPr id="2" name="Title 1"/>
          <p:cNvSpPr>
            <a:spLocks noGrp="1"/>
          </p:cNvSpPr>
          <p:nvPr>
            <p:ph type="title"/>
          </p:nvPr>
        </p:nvSpPr>
        <p:spPr>
          <a:xfrm>
            <a:off x="727268" y="4464421"/>
            <a:ext cx="6383538" cy="1143000"/>
          </a:xfrm>
        </p:spPr>
        <p:txBody>
          <a:bodyPr anchor="b">
            <a:noAutofit/>
          </a:bodyPr>
          <a:lstStyle>
            <a:lvl1pPr algn="l">
              <a:defRPr sz="4600" b="1"/>
            </a:lvl1pPr>
          </a:lstStyle>
          <a:p>
            <a:r>
              <a:rPr lang="en-US" smtClean="0"/>
              <a:t>Click to edit Master title style</a:t>
            </a:r>
            <a:endParaRPr lang="en-US" dirty="0"/>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7" name="Rectangle 6"/>
          <p:cNvSpPr/>
          <p:nvPr/>
        </p:nvSpPr>
        <p:spPr>
          <a:xfrm>
            <a:off x="0" y="5105400"/>
            <a:ext cx="9144000" cy="1752600"/>
          </a:xfrm>
          <a:prstGeom prst="rect">
            <a:avLst/>
          </a:prstGeom>
          <a:gradFill>
            <a:gsLst>
              <a:gs pos="0">
                <a:schemeClr val="bg1">
                  <a:alpha val="91000"/>
                </a:schemeClr>
              </a:gs>
              <a:gs pos="37000">
                <a:schemeClr val="bg1">
                  <a:alpha val="76000"/>
                </a:schemeClr>
              </a:gs>
              <a:gs pos="100000">
                <a:schemeClr val="bg2">
                  <a:alpha val="79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0" y="0"/>
            <a:ext cx="9144000" cy="5105400"/>
          </a:xfrm>
          <a:prstGeom prst="rect">
            <a:avLst/>
          </a:prstGeom>
          <a:gradFill flip="none" rotWithShape="1">
            <a:gsLst>
              <a:gs pos="0">
                <a:schemeClr val="bg1">
                  <a:alpha val="89000"/>
                </a:schemeClr>
              </a:gs>
              <a:gs pos="48000">
                <a:schemeClr val="bg1">
                  <a:alpha val="62000"/>
                </a:schemeClr>
              </a:gs>
              <a:gs pos="100000">
                <a:schemeClr val="bg2">
                  <a:alpha val="79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p:cNvSpPr/>
          <p:nvPr/>
        </p:nvSpPr>
        <p:spPr>
          <a:xfrm>
            <a:off x="0" y="3768304"/>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p:cNvSpPr/>
          <p:nvPr/>
        </p:nvSpPr>
        <p:spPr>
          <a:xfrm>
            <a:off x="0" y="1600200"/>
            <a:ext cx="9144000" cy="5105400"/>
          </a:xfrm>
          <a:prstGeom prst="ellipse">
            <a:avLst/>
          </a:prstGeom>
          <a:gradFill flip="none" rotWithShape="1">
            <a:gsLst>
              <a:gs pos="0">
                <a:schemeClr val="bg1"/>
              </a:gs>
              <a:gs pos="56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1793289" y="4372168"/>
            <a:ext cx="6512511" cy="1143000"/>
          </a:xfrm>
          <a:prstGeom prst="rect">
            <a:avLst/>
          </a:prstGeom>
          <a:effectLst/>
        </p:spPr>
        <p:txBody>
          <a:bodyPr vert="horz" lIns="91440" tIns="45720" rIns="91440" bIns="45720" rtlCol="0" anchor="t" anchorCtr="0">
            <a:noAutofit/>
          </a:bodyPr>
          <a:lstStyle/>
          <a:p>
            <a:r>
              <a:rPr lang="en-US" smtClean="0"/>
              <a:t>Click to edit Master title style</a:t>
            </a:r>
            <a:endParaRPr lang="en-US" dirty="0"/>
          </a:p>
        </p:txBody>
      </p:sp>
      <p:sp>
        <p:nvSpPr>
          <p:cNvPr id="3" name="Text Placeholder 2"/>
          <p:cNvSpPr>
            <a:spLocks noGrp="1"/>
          </p:cNvSpPr>
          <p:nvPr>
            <p:ph type="body" idx="1"/>
          </p:nvPr>
        </p:nvSpPr>
        <p:spPr>
          <a:xfrm>
            <a:off x="1143000" y="732260"/>
            <a:ext cx="6400800" cy="347472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6172200" y="6172200"/>
            <a:ext cx="2514600" cy="365125"/>
          </a:xfrm>
          <a:prstGeom prst="rect">
            <a:avLst/>
          </a:prstGeom>
        </p:spPr>
        <p:txBody>
          <a:bodyPr vert="horz" lIns="91440" tIns="45720" rIns="91440" bIns="45720" rtlCol="0" anchor="ctr"/>
          <a:lstStyle>
            <a:lvl1pPr algn="r">
              <a:defRPr sz="1100" b="1">
                <a:solidFill>
                  <a:schemeClr val="tx1">
                    <a:lumMod val="50000"/>
                    <a:lumOff val="50000"/>
                  </a:schemeClr>
                </a:solidFill>
              </a:defRPr>
            </a:lvl1pPr>
          </a:lstStyle>
          <a:p>
            <a:fld id="{327B613C-1AD7-49D3-885D-F654C5CDBAA6}" type="datetime1">
              <a:rPr lang="en-US" smtClean="0"/>
              <a:pPr/>
              <a:t>2/5/2015</a:t>
            </a:fld>
            <a:endParaRPr lang="en-US" dirty="0"/>
          </a:p>
        </p:txBody>
      </p:sp>
      <p:sp>
        <p:nvSpPr>
          <p:cNvPr id="5" name="Footer Placeholder 4"/>
          <p:cNvSpPr>
            <a:spLocks noGrp="1"/>
          </p:cNvSpPr>
          <p:nvPr>
            <p:ph type="ftr" sz="quarter" idx="3"/>
          </p:nvPr>
        </p:nvSpPr>
        <p:spPr>
          <a:xfrm>
            <a:off x="457199" y="6172200"/>
            <a:ext cx="3352801" cy="365125"/>
          </a:xfrm>
          <a:prstGeom prst="rect">
            <a:avLst/>
          </a:prstGeom>
        </p:spPr>
        <p:txBody>
          <a:bodyPr vert="horz" lIns="91440" tIns="45720" rIns="91440" bIns="45720" rtlCol="0" anchor="ctr"/>
          <a:lstStyle>
            <a:lvl1pPr algn="l">
              <a:defRPr sz="1100" b="1">
                <a:solidFill>
                  <a:schemeClr val="tx1">
                    <a:lumMod val="50000"/>
                    <a:lumOff val="50000"/>
                  </a:schemeClr>
                </a:solidFill>
              </a:defRPr>
            </a:lvl1pPr>
          </a:lstStyle>
          <a:p>
            <a:r>
              <a:rPr lang="en-US" smtClean="0"/>
              <a:t>Wolpa/Christman AP Chemistry</a:t>
            </a:r>
            <a:endParaRPr lang="en-US" dirty="0"/>
          </a:p>
        </p:txBody>
      </p:sp>
      <p:sp>
        <p:nvSpPr>
          <p:cNvPr id="6" name="Slide Number Placeholder 5"/>
          <p:cNvSpPr>
            <a:spLocks noGrp="1"/>
          </p:cNvSpPr>
          <p:nvPr>
            <p:ph type="sldNum" sz="quarter" idx="4"/>
          </p:nvPr>
        </p:nvSpPr>
        <p:spPr>
          <a:xfrm>
            <a:off x="3810000" y="6172200"/>
            <a:ext cx="1828800" cy="365125"/>
          </a:xfrm>
          <a:prstGeom prst="rect">
            <a:avLst/>
          </a:prstGeom>
        </p:spPr>
        <p:txBody>
          <a:bodyPr vert="horz" lIns="91440" tIns="45720" rIns="91440" bIns="45720" rtlCol="0" anchor="ctr"/>
          <a:lstStyle>
            <a:lvl1pPr algn="ctr">
              <a:defRPr sz="1200" b="1">
                <a:solidFill>
                  <a:schemeClr val="tx1">
                    <a:lumMod val="50000"/>
                    <a:lumOff val="50000"/>
                  </a:schemeClr>
                </a:solidFill>
              </a:defRPr>
            </a:lvl1pPr>
          </a:lstStyle>
          <a:p>
            <a:fld id="{81582BD6-FC20-4557-852B-8433F8572D30}" type="slidenum">
              <a:rPr lang="en-US" smtClean="0"/>
              <a:pPr/>
              <a:t>‹#›</a:t>
            </a:fld>
            <a:endParaRPr lang="en-US" dirty="0"/>
          </a:p>
        </p:txBody>
      </p:sp>
    </p:spTree>
  </p:cSld>
  <p:clrMap bg1="lt1" tx1="dk1" bg2="lt2" tx2="dk2" accent1="accent1" accent2="accent2" accent3="accent3" accent4="accent4" accent5="accent5" accent6="accent6" hlink="hlink" folHlink="folHlink"/>
  <p:sldLayoutIdLst>
    <p:sldLayoutId id="2147483764" r:id="rId1"/>
    <p:sldLayoutId id="2147483765" r:id="rId2"/>
    <p:sldLayoutId id="2147483766" r:id="rId3"/>
    <p:sldLayoutId id="2147483767" r:id="rId4"/>
    <p:sldLayoutId id="2147483768" r:id="rId5"/>
    <p:sldLayoutId id="2147483769" r:id="rId6"/>
    <p:sldLayoutId id="2147483770" r:id="rId7"/>
    <p:sldLayoutId id="2147483771" r:id="rId8"/>
    <p:sldLayoutId id="2147483772" r:id="rId9"/>
    <p:sldLayoutId id="2147483773" r:id="rId10"/>
    <p:sldLayoutId id="2147483774" r:id="rId11"/>
    <p:sldLayoutId id="2147483650" r:id="rId12"/>
    <p:sldLayoutId id="2147483660" r:id="rId13"/>
    <p:sldLayoutId id="2147483652" r:id="rId14"/>
    <p:sldLayoutId id="2147483661" r:id="rId15"/>
    <p:sldLayoutId id="2147483662" r:id="rId16"/>
    <p:sldLayoutId id="2147483653" r:id="rId17"/>
    <p:sldLayoutId id="2147483654" r:id="rId18"/>
    <p:sldLayoutId id="2147483656" r:id="rId19"/>
    <p:sldLayoutId id="2147483775" r:id="rId20"/>
    <p:sldLayoutId id="2147483776" r:id="rId21"/>
    <p:sldLayoutId id="2147483777" r:id="rId22"/>
  </p:sldLayoutIdLst>
  <p:timing>
    <p:tnLst>
      <p:par>
        <p:cTn id="1" dur="indefinite" restart="never" nodeType="tmRoot"/>
      </p:par>
    </p:tnLst>
  </p:timing>
  <p:hf hdr="0" ftr="0" dt="0"/>
  <p:txStyles>
    <p:titleStyle>
      <a:lvl1pPr marL="320040" indent="-320040" algn="r" defTabSz="914400" rtl="0" eaLnBrk="1" latinLnBrk="0" hangingPunct="1">
        <a:spcBef>
          <a:spcPct val="0"/>
        </a:spcBef>
        <a:buClr>
          <a:schemeClr val="accent6">
            <a:lumMod val="75000"/>
          </a:schemeClr>
        </a:buClr>
        <a:buSzPct val="128000"/>
        <a:buFont typeface="Georgia" pitchFamily="18" charset="0"/>
        <a:buChar char="*"/>
        <a:defRPr sz="4600" b="1" i="0" kern="120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2860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2200" kern="1200">
          <a:solidFill>
            <a:schemeClr val="tx1">
              <a:lumMod val="75000"/>
              <a:lumOff val="25000"/>
            </a:schemeClr>
          </a:solidFill>
          <a:latin typeface="+mn-lt"/>
          <a:ea typeface="+mn-ea"/>
          <a:cs typeface="+mn-cs"/>
        </a:defRPr>
      </a:lvl1pPr>
      <a:lvl2pPr marL="54864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2000" kern="1200">
          <a:solidFill>
            <a:schemeClr val="tx1">
              <a:lumMod val="75000"/>
              <a:lumOff val="25000"/>
            </a:schemeClr>
          </a:solidFill>
          <a:latin typeface="+mn-lt"/>
          <a:ea typeface="+mn-ea"/>
          <a:cs typeface="+mn-cs"/>
        </a:defRPr>
      </a:lvl2pPr>
      <a:lvl3pPr marL="82296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800" kern="1200">
          <a:solidFill>
            <a:schemeClr val="tx1">
              <a:lumMod val="75000"/>
              <a:lumOff val="25000"/>
            </a:schemeClr>
          </a:solidFill>
          <a:latin typeface="+mn-lt"/>
          <a:ea typeface="+mn-ea"/>
          <a:cs typeface="+mn-cs"/>
        </a:defRPr>
      </a:lvl3pPr>
      <a:lvl4pPr marL="109728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600" kern="1200">
          <a:solidFill>
            <a:schemeClr val="tx1">
              <a:lumMod val="75000"/>
              <a:lumOff val="25000"/>
            </a:schemeClr>
          </a:solidFill>
          <a:latin typeface="+mn-lt"/>
          <a:ea typeface="+mn-ea"/>
          <a:cs typeface="+mn-cs"/>
        </a:defRPr>
      </a:lvl4pPr>
      <a:lvl5pPr marL="1389888"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5pPr>
      <a:lvl6pPr marL="1664208"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6pPr>
      <a:lvl7pPr marL="196596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7pPr>
      <a:lvl8pPr marL="228600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8pPr>
      <a:lvl9pPr marL="2587752"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0.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6.xml"/></Relationships>
</file>

<file path=ppt/slides/_rels/slide102.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6.xml"/></Relationships>
</file>

<file path=ppt/slides/_rels/slide104.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6.xml"/></Relationships>
</file>

<file path=ppt/slides/_rels/slide105.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slideLayout" Target="../slideLayouts/slideLayout2.xml"/><Relationship Id="rId1" Type="http://schemas.openxmlformats.org/officeDocument/2006/relationships/audio" Target="file:///C:\tpol-cherokee\PwerPoint%20Sounds\2001theme.wav" TargetMode="External"/><Relationship Id="rId4" Type="http://schemas.openxmlformats.org/officeDocument/2006/relationships/image" Target="../media/image4.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image" Target="../media/image5.gif"/><Relationship Id="rId1" Type="http://schemas.openxmlformats.org/officeDocument/2006/relationships/slideLayout" Target="../slideLayouts/slideLayout1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vmlDrawing" Target="../drawings/vmlDrawing1.vml"/><Relationship Id="rId5" Type="http://schemas.openxmlformats.org/officeDocument/2006/relationships/image" Target="../media/image6.wmf"/><Relationship Id="rId4" Type="http://schemas.openxmlformats.org/officeDocument/2006/relationships/oleObject" Target="../embeddings/oleObject1.bin"/></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8.gif"/><Relationship Id="rId2" Type="http://schemas.openxmlformats.org/officeDocument/2006/relationships/image" Target="../media/image7.gif"/><Relationship Id="rId1" Type="http://schemas.openxmlformats.org/officeDocument/2006/relationships/slideLayout" Target="../slideLayouts/slideLayout1.xml"/><Relationship Id="rId5" Type="http://schemas.openxmlformats.org/officeDocument/2006/relationships/image" Target="../media/image3.gif"/><Relationship Id="rId4" Type="http://schemas.openxmlformats.org/officeDocument/2006/relationships/image" Target="../media/image9.gif"/></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2" Type="http://schemas.openxmlformats.org/officeDocument/2006/relationships/image" Target="../media/image10.gif"/><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8.xml"/><Relationship Id="rId1" Type="http://schemas.openxmlformats.org/officeDocument/2006/relationships/slideLayout" Target="../slideLayouts/slideLayout20.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74.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8.xml"/><Relationship Id="rId1" Type="http://schemas.openxmlformats.org/officeDocument/2006/relationships/slideLayout" Target="../slideLayouts/slideLayout20.xml"/></Relationships>
</file>

<file path=ppt/slides/_rels/slide75.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9.xml"/><Relationship Id="rId1" Type="http://schemas.openxmlformats.org/officeDocument/2006/relationships/slideLayout" Target="../slideLayouts/slideLayout20.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21.xml"/><Relationship Id="rId1" Type="http://schemas.openxmlformats.org/officeDocument/2006/relationships/slideLayout" Target="../slideLayouts/slideLayout21.xml"/></Relationships>
</file>

<file path=ppt/slides/_rels/slide78.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22.xml"/><Relationship Id="rId1" Type="http://schemas.openxmlformats.org/officeDocument/2006/relationships/slideLayout" Target="../slideLayouts/slideLayout20.xml"/></Relationships>
</file>

<file path=ppt/slides/_rels/slide79.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23.xml"/><Relationship Id="rId1" Type="http://schemas.openxmlformats.org/officeDocument/2006/relationships/slideLayout" Target="../slideLayouts/slideLayout20.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0.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24.xml"/><Relationship Id="rId1" Type="http://schemas.openxmlformats.org/officeDocument/2006/relationships/slideLayout" Target="../slideLayouts/slideLayout20.xml"/></Relationships>
</file>

<file path=ppt/slides/_rels/slide81.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25.xml"/><Relationship Id="rId1" Type="http://schemas.openxmlformats.org/officeDocument/2006/relationships/slideLayout" Target="../slideLayouts/slideLayout21.xml"/></Relationships>
</file>

<file path=ppt/slides/_rels/slide82.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26.xml"/><Relationship Id="rId1" Type="http://schemas.openxmlformats.org/officeDocument/2006/relationships/slideLayout" Target="../slideLayouts/slideLayout20.xml"/></Relationships>
</file>

<file path=ppt/slides/_rels/slide83.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27.xml"/><Relationship Id="rId1" Type="http://schemas.openxmlformats.org/officeDocument/2006/relationships/slideLayout" Target="../slideLayouts/slideLayout22.xml"/></Relationships>
</file>

<file path=ppt/slides/_rels/slide84.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8.xml"/><Relationship Id="rId1" Type="http://schemas.openxmlformats.org/officeDocument/2006/relationships/slideLayout" Target="../slideLayouts/slideLayout21.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1" name="Rectangle 3"/>
          <p:cNvSpPr>
            <a:spLocks noGrp="1" noChangeArrowheads="1"/>
          </p:cNvSpPr>
          <p:nvPr>
            <p:ph type="subTitle" idx="1"/>
          </p:nvPr>
        </p:nvSpPr>
        <p:spPr>
          <a:xfrm>
            <a:off x="1161600" y="6005400"/>
            <a:ext cx="7753800" cy="1081200"/>
          </a:xfrm>
        </p:spPr>
        <p:txBody>
          <a:bodyPr>
            <a:normAutofit/>
          </a:bodyPr>
          <a:lstStyle/>
          <a:p>
            <a:pPr eaLnBrk="1" hangingPunct="1">
              <a:lnSpc>
                <a:spcPct val="90000"/>
              </a:lnSpc>
              <a:defRPr/>
            </a:pPr>
            <a:r>
              <a:rPr lang="en-US" dirty="0" smtClean="0">
                <a:solidFill>
                  <a:schemeClr val="tx2"/>
                </a:solidFill>
                <a:latin typeface="Comic Sans MS" pitchFamily="66" charset="0"/>
              </a:rPr>
              <a:t>CDO CP Chemistry</a:t>
            </a:r>
          </a:p>
          <a:p>
            <a:pPr eaLnBrk="1" hangingPunct="1">
              <a:lnSpc>
                <a:spcPct val="90000"/>
              </a:lnSpc>
              <a:defRPr/>
            </a:pPr>
            <a:r>
              <a:rPr lang="en-US" dirty="0" smtClean="0">
                <a:solidFill>
                  <a:schemeClr val="tx2"/>
                </a:solidFill>
                <a:latin typeface="Comic Sans MS" pitchFamily="66" charset="0"/>
              </a:rPr>
              <a:t>  </a:t>
            </a:r>
          </a:p>
        </p:txBody>
      </p:sp>
      <p:sp>
        <p:nvSpPr>
          <p:cNvPr id="2050" name="Rectangle 2"/>
          <p:cNvSpPr>
            <a:spLocks noGrp="1" noChangeArrowheads="1"/>
          </p:cNvSpPr>
          <p:nvPr>
            <p:ph type="ctrTitle"/>
          </p:nvPr>
        </p:nvSpPr>
        <p:spPr>
          <a:xfrm>
            <a:off x="609600" y="762000"/>
            <a:ext cx="8305800" cy="860425"/>
          </a:xfrm>
        </p:spPr>
        <p:txBody>
          <a:bodyPr>
            <a:normAutofit fontScale="90000"/>
          </a:bodyPr>
          <a:lstStyle/>
          <a:p>
            <a:pPr eaLnBrk="1" hangingPunct="1">
              <a:defRPr/>
            </a:pPr>
            <a:r>
              <a:rPr lang="en-US" dirty="0" smtClean="0">
                <a:solidFill>
                  <a:schemeClr val="tx2"/>
                </a:solidFill>
                <a:latin typeface="Comic Sans MS" pitchFamily="66" charset="0"/>
              </a:rPr>
              <a:t>Unit 6 Periodic Trends and Bonding</a:t>
            </a:r>
          </a:p>
        </p:txBody>
      </p:sp>
    </p:spTree>
    <p:extLst>
      <p:ext uri="{BB962C8B-B14F-4D97-AF65-F5344CB8AC3E}">
        <p14:creationId xmlns:p14="http://schemas.microsoft.com/office/powerpoint/2010/main" val="63171271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2"/>
          <p:cNvSpPr>
            <a:spLocks noGrp="1"/>
          </p:cNvSpPr>
          <p:nvPr>
            <p:ph type="sldNum" sz="quarter" idx="12"/>
          </p:nvPr>
        </p:nvSpPr>
        <p:spPr>
          <a:xfrm>
            <a:off x="76200" y="6637338"/>
            <a:ext cx="2133600" cy="365125"/>
          </a:xfrm>
          <a:prstGeom prst="rect">
            <a:avLst/>
          </a:prstGeom>
        </p:spPr>
        <p:txBody>
          <a:bodyPr/>
          <a:lstStyle/>
          <a:p>
            <a:pPr>
              <a:defRPr/>
            </a:pPr>
            <a:fld id="{6A6D53C4-5FFC-417A-A0B2-0566B7799B73}" type="slidenum">
              <a:rPr lang="en-US"/>
              <a:pPr>
                <a:defRPr/>
              </a:pPr>
              <a:t>10</a:t>
            </a:fld>
            <a:endParaRPr lang="en-US" dirty="0"/>
          </a:p>
        </p:txBody>
      </p:sp>
      <p:sp>
        <p:nvSpPr>
          <p:cNvPr id="14338" name="Rectangle 2"/>
          <p:cNvSpPr>
            <a:spLocks noGrp="1" noChangeArrowheads="1"/>
          </p:cNvSpPr>
          <p:nvPr>
            <p:ph type="title" idx="4294967295"/>
          </p:nvPr>
        </p:nvSpPr>
        <p:spPr>
          <a:xfrm>
            <a:off x="381000" y="381000"/>
            <a:ext cx="8229600" cy="639762"/>
          </a:xfrm>
          <a:solidFill>
            <a:schemeClr val="accent2"/>
          </a:solidFill>
        </p:spPr>
        <p:txBody>
          <a:bodyPr>
            <a:normAutofit fontScale="90000"/>
          </a:bodyPr>
          <a:lstStyle/>
          <a:p>
            <a:pPr marL="0" indent="0" algn="l">
              <a:buNone/>
            </a:pPr>
            <a:r>
              <a:rPr lang="en-US" dirty="0">
                <a:solidFill>
                  <a:schemeClr val="tx1"/>
                </a:solidFill>
                <a:latin typeface="Comic Sans MS" pitchFamily="66" charset="0"/>
              </a:rPr>
              <a:t>Atomic </a:t>
            </a:r>
            <a:r>
              <a:rPr lang="en-US" dirty="0" smtClean="0">
                <a:solidFill>
                  <a:schemeClr val="tx1"/>
                </a:solidFill>
                <a:latin typeface="Comic Sans MS" pitchFamily="66" charset="0"/>
              </a:rPr>
              <a:t>Radius </a:t>
            </a:r>
            <a:r>
              <a:rPr lang="en-US" dirty="0">
                <a:solidFill>
                  <a:schemeClr val="tx1"/>
                </a:solidFill>
                <a:latin typeface="Comic Sans MS" pitchFamily="66" charset="0"/>
              </a:rPr>
              <a:t>in a Period</a:t>
            </a:r>
          </a:p>
        </p:txBody>
      </p:sp>
      <p:sp>
        <p:nvSpPr>
          <p:cNvPr id="14339" name="Rectangle 3"/>
          <p:cNvSpPr>
            <a:spLocks noGrp="1" noChangeArrowheads="1"/>
          </p:cNvSpPr>
          <p:nvPr>
            <p:ph type="body" idx="4294967295"/>
          </p:nvPr>
        </p:nvSpPr>
        <p:spPr>
          <a:xfrm>
            <a:off x="0" y="1524000"/>
            <a:ext cx="8991600" cy="5105400"/>
          </a:xfrm>
        </p:spPr>
        <p:txBody>
          <a:bodyPr>
            <a:normAutofit/>
          </a:bodyPr>
          <a:lstStyle/>
          <a:p>
            <a:pPr marL="457200" indent="-457200">
              <a:buFont typeface="Arial" pitchFamily="34" charset="0"/>
              <a:buChar char="•"/>
            </a:pPr>
            <a:r>
              <a:rPr lang="en-US" sz="3600" dirty="0">
                <a:latin typeface="Comic Sans MS" pitchFamily="66" charset="0"/>
              </a:rPr>
              <a:t>As you proceed across a period, the size of successive atoms decreases. </a:t>
            </a:r>
          </a:p>
          <a:p>
            <a:pPr marL="457200" indent="-457200">
              <a:buFont typeface="Arial" pitchFamily="34" charset="0"/>
              <a:buChar char="•"/>
            </a:pPr>
            <a:endParaRPr lang="en-US" sz="3600" dirty="0">
              <a:latin typeface="Comic Sans MS" pitchFamily="66" charset="0"/>
            </a:endParaRPr>
          </a:p>
          <a:p>
            <a:pPr marL="457200" indent="-457200">
              <a:buFont typeface="Arial" pitchFamily="34" charset="0"/>
              <a:buChar char="•"/>
            </a:pPr>
            <a:r>
              <a:rPr lang="en-US" sz="3600" dirty="0">
                <a:latin typeface="Comic Sans MS" pitchFamily="66" charset="0"/>
              </a:rPr>
              <a:t>The number of energy </a:t>
            </a:r>
            <a:r>
              <a:rPr lang="en-US" sz="3600" dirty="0" smtClean="0">
                <a:latin typeface="Comic Sans MS" pitchFamily="66" charset="0"/>
              </a:rPr>
              <a:t>levels remains constant but the </a:t>
            </a:r>
            <a:r>
              <a:rPr lang="en-US" sz="3600" dirty="0">
                <a:latin typeface="Comic Sans MS" pitchFamily="66" charset="0"/>
              </a:rPr>
              <a:t>effective nuclear charge increases</a:t>
            </a:r>
          </a:p>
        </p:txBody>
      </p:sp>
    </p:spTree>
    <p:extLst>
      <p:ext uri="{BB962C8B-B14F-4D97-AF65-F5344CB8AC3E}">
        <p14:creationId xmlns:p14="http://schemas.microsoft.com/office/powerpoint/2010/main" val="1646267782"/>
      </p:ext>
    </p:extLst>
  </p:cSld>
  <p:clrMapOvr>
    <a:masterClrMapping/>
  </p:clrMapOvr>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41314" name="Rectangle 2"/>
          <p:cNvSpPr>
            <a:spLocks noGrp="1" noChangeArrowheads="1"/>
          </p:cNvSpPr>
          <p:nvPr>
            <p:ph type="title"/>
          </p:nvPr>
        </p:nvSpPr>
        <p:spPr>
          <a:noFill/>
          <a:ln/>
        </p:spPr>
        <p:txBody>
          <a:bodyPr lIns="92075" tIns="46038" rIns="92075" bIns="46038" anchorCtr="1">
            <a:spAutoFit/>
          </a:bodyPr>
          <a:lstStyle/>
          <a:p>
            <a:r>
              <a:rPr lang="en-US" altLang="en-US"/>
              <a:t>Dipole interactions</a:t>
            </a:r>
          </a:p>
        </p:txBody>
      </p:sp>
      <p:sp>
        <p:nvSpPr>
          <p:cNvPr id="141315" name="Rectangle 3"/>
          <p:cNvSpPr>
            <a:spLocks noGrp="1" noChangeArrowheads="1"/>
          </p:cNvSpPr>
          <p:nvPr>
            <p:ph sz="quarter" idx="13"/>
          </p:nvPr>
        </p:nvSpPr>
        <p:spPr>
          <a:noFill/>
          <a:ln/>
        </p:spPr>
        <p:txBody>
          <a:bodyPr lIns="92075" tIns="46038" rIns="92075" bIns="46038"/>
          <a:lstStyle/>
          <a:p>
            <a:r>
              <a:rPr lang="en-US" altLang="en-US"/>
              <a:t>Occur when polar molecules are attracted to each other.</a:t>
            </a:r>
          </a:p>
          <a:p>
            <a:r>
              <a:rPr lang="en-US" altLang="en-US"/>
              <a:t>Slightly stronger than dispersion forces.</a:t>
            </a:r>
          </a:p>
          <a:p>
            <a:r>
              <a:rPr lang="en-US" altLang="en-US"/>
              <a:t>Opposites attract but not completely hooked like in ionic solids.</a:t>
            </a:r>
          </a:p>
        </p:txBody>
      </p:sp>
      <p:grpSp>
        <p:nvGrpSpPr>
          <p:cNvPr id="141316" name="Group 4"/>
          <p:cNvGrpSpPr>
            <a:grpSpLocks/>
          </p:cNvGrpSpPr>
          <p:nvPr/>
        </p:nvGrpSpPr>
        <p:grpSpPr bwMode="auto">
          <a:xfrm>
            <a:off x="1295400" y="4343400"/>
            <a:ext cx="1676400" cy="1295400"/>
            <a:chOff x="816" y="2736"/>
            <a:chExt cx="1056" cy="816"/>
          </a:xfrm>
        </p:grpSpPr>
        <p:sp>
          <p:nvSpPr>
            <p:cNvPr id="141317" name="Rectangle 5"/>
            <p:cNvSpPr>
              <a:spLocks noChangeArrowheads="1"/>
            </p:cNvSpPr>
            <p:nvPr/>
          </p:nvSpPr>
          <p:spPr bwMode="auto">
            <a:xfrm>
              <a:off x="816" y="3072"/>
              <a:ext cx="912" cy="4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spAutoFit/>
            </a:bodyPr>
            <a:lstStyle/>
            <a:p>
              <a:pPr eaLnBrk="0" hangingPunct="0">
                <a:spcBef>
                  <a:spcPct val="50000"/>
                </a:spcBef>
              </a:pPr>
              <a:r>
                <a:rPr lang="en-US" altLang="en-US" sz="4400"/>
                <a:t>H	F</a:t>
              </a:r>
            </a:p>
          </p:txBody>
        </p:sp>
        <p:sp>
          <p:nvSpPr>
            <p:cNvPr id="141318" name="Rectangle 6"/>
            <p:cNvSpPr>
              <a:spLocks noChangeArrowheads="1"/>
            </p:cNvSpPr>
            <p:nvPr/>
          </p:nvSpPr>
          <p:spPr bwMode="auto">
            <a:xfrm>
              <a:off x="816" y="2736"/>
              <a:ext cx="1056" cy="4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spAutoFit/>
            </a:bodyPr>
            <a:lstStyle/>
            <a:p>
              <a:pPr eaLnBrk="0" hangingPunct="0">
                <a:spcBef>
                  <a:spcPct val="50000"/>
                </a:spcBef>
              </a:pPr>
              <a:r>
                <a:rPr lang="en-US" altLang="en-US" sz="4400">
                  <a:latin typeface="Symbol" pitchFamily="18" charset="2"/>
                </a:rPr>
                <a:t>d</a:t>
              </a:r>
              <a:r>
                <a:rPr lang="en-US" altLang="en-US" sz="4400" baseline="30000">
                  <a:latin typeface="Symbol" pitchFamily="18" charset="2"/>
                </a:rPr>
                <a:t>+</a:t>
              </a:r>
              <a:r>
                <a:rPr lang="en-US" altLang="en-US" sz="4400"/>
                <a:t>	</a:t>
              </a:r>
              <a:r>
                <a:rPr lang="en-US" altLang="en-US" sz="4400">
                  <a:latin typeface="Symbol" pitchFamily="18" charset="2"/>
                </a:rPr>
                <a:t>d</a:t>
              </a:r>
              <a:r>
                <a:rPr lang="en-US" altLang="en-US" sz="4400" baseline="30000">
                  <a:latin typeface="Symbol" pitchFamily="18" charset="2"/>
                </a:rPr>
                <a:t>-</a:t>
              </a:r>
            </a:p>
          </p:txBody>
        </p:sp>
        <p:sp>
          <p:nvSpPr>
            <p:cNvPr id="141319" name="Line 7"/>
            <p:cNvSpPr>
              <a:spLocks noChangeShapeType="1"/>
            </p:cNvSpPr>
            <p:nvPr/>
          </p:nvSpPr>
          <p:spPr bwMode="auto">
            <a:xfrm>
              <a:off x="1152" y="3312"/>
              <a:ext cx="288" cy="0"/>
            </a:xfrm>
            <a:prstGeom prst="line">
              <a:avLst/>
            </a:prstGeom>
            <a:noFill/>
            <a:ln w="254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nvGrpSpPr>
          <p:cNvPr id="141320" name="Group 8"/>
          <p:cNvGrpSpPr>
            <a:grpSpLocks/>
          </p:cNvGrpSpPr>
          <p:nvPr/>
        </p:nvGrpSpPr>
        <p:grpSpPr bwMode="auto">
          <a:xfrm>
            <a:off x="4495800" y="4343400"/>
            <a:ext cx="1676400" cy="1295400"/>
            <a:chOff x="2832" y="2736"/>
            <a:chExt cx="1056" cy="816"/>
          </a:xfrm>
        </p:grpSpPr>
        <p:sp>
          <p:nvSpPr>
            <p:cNvPr id="141321" name="Rectangle 9"/>
            <p:cNvSpPr>
              <a:spLocks noChangeArrowheads="1"/>
            </p:cNvSpPr>
            <p:nvPr/>
          </p:nvSpPr>
          <p:spPr bwMode="auto">
            <a:xfrm>
              <a:off x="2832" y="3072"/>
              <a:ext cx="912" cy="4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spAutoFit/>
            </a:bodyPr>
            <a:lstStyle/>
            <a:p>
              <a:pPr eaLnBrk="0" hangingPunct="0">
                <a:spcBef>
                  <a:spcPct val="50000"/>
                </a:spcBef>
              </a:pPr>
              <a:r>
                <a:rPr lang="en-US" altLang="en-US" sz="4400"/>
                <a:t>H	F</a:t>
              </a:r>
            </a:p>
          </p:txBody>
        </p:sp>
        <p:sp>
          <p:nvSpPr>
            <p:cNvPr id="141322" name="Rectangle 10"/>
            <p:cNvSpPr>
              <a:spLocks noChangeArrowheads="1"/>
            </p:cNvSpPr>
            <p:nvPr/>
          </p:nvSpPr>
          <p:spPr bwMode="auto">
            <a:xfrm>
              <a:off x="2832" y="2736"/>
              <a:ext cx="1056" cy="4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spAutoFit/>
            </a:bodyPr>
            <a:lstStyle/>
            <a:p>
              <a:pPr eaLnBrk="0" hangingPunct="0">
                <a:spcBef>
                  <a:spcPct val="50000"/>
                </a:spcBef>
              </a:pPr>
              <a:r>
                <a:rPr lang="en-US" altLang="en-US" sz="4400">
                  <a:latin typeface="Symbol" pitchFamily="18" charset="2"/>
                </a:rPr>
                <a:t>d</a:t>
              </a:r>
              <a:r>
                <a:rPr lang="en-US" altLang="en-US" sz="4400" baseline="30000">
                  <a:latin typeface="Symbol" pitchFamily="18" charset="2"/>
                </a:rPr>
                <a:t>+</a:t>
              </a:r>
              <a:r>
                <a:rPr lang="en-US" altLang="en-US" sz="4400"/>
                <a:t>	</a:t>
              </a:r>
              <a:r>
                <a:rPr lang="en-US" altLang="en-US" sz="4400">
                  <a:latin typeface="Symbol" pitchFamily="18" charset="2"/>
                </a:rPr>
                <a:t>d</a:t>
              </a:r>
              <a:r>
                <a:rPr lang="en-US" altLang="en-US" sz="4400" baseline="30000">
                  <a:latin typeface="Symbol" pitchFamily="18" charset="2"/>
                </a:rPr>
                <a:t>-</a:t>
              </a:r>
            </a:p>
          </p:txBody>
        </p:sp>
        <p:sp>
          <p:nvSpPr>
            <p:cNvPr id="141323" name="Line 11"/>
            <p:cNvSpPr>
              <a:spLocks noChangeShapeType="1"/>
            </p:cNvSpPr>
            <p:nvPr/>
          </p:nvSpPr>
          <p:spPr bwMode="auto">
            <a:xfrm>
              <a:off x="3168" y="3312"/>
              <a:ext cx="288" cy="0"/>
            </a:xfrm>
            <a:prstGeom prst="line">
              <a:avLst/>
            </a:prstGeom>
            <a:noFill/>
            <a:ln w="254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141324" name="Line 12"/>
          <p:cNvSpPr>
            <a:spLocks noChangeShapeType="1"/>
          </p:cNvSpPr>
          <p:nvPr/>
        </p:nvSpPr>
        <p:spPr bwMode="auto">
          <a:xfrm>
            <a:off x="2971800" y="5181600"/>
            <a:ext cx="1371600" cy="0"/>
          </a:xfrm>
          <a:prstGeom prst="line">
            <a:avLst/>
          </a:prstGeom>
          <a:noFill/>
          <a:ln w="76200">
            <a:solidFill>
              <a:schemeClr val="tx2"/>
            </a:solidFill>
            <a:round/>
            <a:headEnd type="stealth" w="med" len="lg"/>
            <a:tailEnd type="stealth"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Tree>
    <p:extLst>
      <p:ext uri="{BB962C8B-B14F-4D97-AF65-F5344CB8AC3E}">
        <p14:creationId xmlns:p14="http://schemas.microsoft.com/office/powerpoint/2010/main" val="653028138"/>
      </p:ext>
    </p:extLst>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4" presetClass="entr" presetSubtype="0" fill="hold" grpId="0" nodeType="clickEffect">
                                  <p:stCondLst>
                                    <p:cond delay="0"/>
                                  </p:stCondLst>
                                  <p:childTnLst>
                                    <p:set>
                                      <p:cBhvr>
                                        <p:cTn id="6" dur="1" fill="hold">
                                          <p:stCondLst>
                                            <p:cond delay="499"/>
                                          </p:stCondLst>
                                        </p:cTn>
                                        <p:tgtEl>
                                          <p:spTgt spid="141315">
                                            <p:txEl>
                                              <p:pRg st="0" end="0"/>
                                            </p:txEl>
                                          </p:spTgt>
                                        </p:tgtEl>
                                        <p:attrNameLst>
                                          <p:attrName>style.visibility</p:attrName>
                                        </p:attrNameLst>
                                      </p:cBhvr>
                                      <p:to>
                                        <p:strVal val="visible"/>
                                      </p:to>
                                    </p:set>
                                    <p:anim to="" calcmode="lin" valueType="num">
                                      <p:cBhvr>
                                        <p:cTn id="7" dur="1" fill="hold"/>
                                        <p:tgtEl>
                                          <p:spTgt spid="141315">
                                            <p:txEl>
                                              <p:pRg st="0" end="0"/>
                                            </p:txEl>
                                          </p:spTgt>
                                        </p:tgtEl>
                                        <p:attrNameLst>
                                          <p:attrName/>
                                        </p:attrNameLst>
                                      </p:cBhvr>
                                    </p:anim>
                                  </p:childTnLst>
                                </p:cTn>
                              </p:par>
                            </p:childTnLst>
                          </p:cTn>
                        </p:par>
                      </p:childTnLst>
                    </p:cTn>
                  </p:par>
                  <p:par>
                    <p:cTn id="8" fill="hold" nodeType="clickPar">
                      <p:stCondLst>
                        <p:cond delay="indefinite"/>
                      </p:stCondLst>
                      <p:childTnLst>
                        <p:par>
                          <p:cTn id="9" fill="hold" nodeType="withGroup">
                            <p:stCondLst>
                              <p:cond delay="0"/>
                            </p:stCondLst>
                            <p:childTnLst>
                              <p:par>
                                <p:cTn id="10" presetID="24" presetClass="entr" presetSubtype="0" fill="hold" grpId="0" nodeType="clickEffect">
                                  <p:stCondLst>
                                    <p:cond delay="0"/>
                                  </p:stCondLst>
                                  <p:childTnLst>
                                    <p:set>
                                      <p:cBhvr>
                                        <p:cTn id="11" dur="1" fill="hold">
                                          <p:stCondLst>
                                            <p:cond delay="499"/>
                                          </p:stCondLst>
                                        </p:cTn>
                                        <p:tgtEl>
                                          <p:spTgt spid="141315">
                                            <p:txEl>
                                              <p:pRg st="1" end="1"/>
                                            </p:txEl>
                                          </p:spTgt>
                                        </p:tgtEl>
                                        <p:attrNameLst>
                                          <p:attrName>style.visibility</p:attrName>
                                        </p:attrNameLst>
                                      </p:cBhvr>
                                      <p:to>
                                        <p:strVal val="visible"/>
                                      </p:to>
                                    </p:set>
                                    <p:anim to="" calcmode="lin" valueType="num">
                                      <p:cBhvr>
                                        <p:cTn id="12" dur="1" fill="hold"/>
                                        <p:tgtEl>
                                          <p:spTgt spid="141315">
                                            <p:txEl>
                                              <p:pRg st="1" end="1"/>
                                            </p:txEl>
                                          </p:spTgt>
                                        </p:tgtEl>
                                        <p:attrNameLst>
                                          <p:attrName/>
                                        </p:attrNameLst>
                                      </p:cBhvr>
                                    </p:anim>
                                  </p:childTnLst>
                                </p:cTn>
                              </p:par>
                            </p:childTnLst>
                          </p:cTn>
                        </p:par>
                      </p:childTnLst>
                    </p:cTn>
                  </p:par>
                  <p:par>
                    <p:cTn id="13" fill="hold" nodeType="clickPar">
                      <p:stCondLst>
                        <p:cond delay="indefinite"/>
                      </p:stCondLst>
                      <p:childTnLst>
                        <p:par>
                          <p:cTn id="14" fill="hold" nodeType="withGroup">
                            <p:stCondLst>
                              <p:cond delay="0"/>
                            </p:stCondLst>
                            <p:childTnLst>
                              <p:par>
                                <p:cTn id="15" presetID="24" presetClass="entr" presetSubtype="0" fill="hold" grpId="0" nodeType="clickEffect">
                                  <p:stCondLst>
                                    <p:cond delay="0"/>
                                  </p:stCondLst>
                                  <p:childTnLst>
                                    <p:set>
                                      <p:cBhvr>
                                        <p:cTn id="16" dur="1" fill="hold">
                                          <p:stCondLst>
                                            <p:cond delay="499"/>
                                          </p:stCondLst>
                                        </p:cTn>
                                        <p:tgtEl>
                                          <p:spTgt spid="141315">
                                            <p:txEl>
                                              <p:pRg st="2" end="2"/>
                                            </p:txEl>
                                          </p:spTgt>
                                        </p:tgtEl>
                                        <p:attrNameLst>
                                          <p:attrName>style.visibility</p:attrName>
                                        </p:attrNameLst>
                                      </p:cBhvr>
                                      <p:to>
                                        <p:strVal val="visible"/>
                                      </p:to>
                                    </p:set>
                                    <p:anim to="" calcmode="lin" valueType="num">
                                      <p:cBhvr>
                                        <p:cTn id="17" dur="1" fill="hold"/>
                                        <p:tgtEl>
                                          <p:spTgt spid="141315">
                                            <p:txEl>
                                              <p:pRg st="2" end="2"/>
                                            </p:txEl>
                                          </p:spTgt>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1315" grpId="0" build="p" autoUpdateAnimBg="0"/>
    </p:bld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3362" name="Group 2"/>
          <p:cNvGrpSpPr>
            <a:grpSpLocks/>
          </p:cNvGrpSpPr>
          <p:nvPr/>
        </p:nvGrpSpPr>
        <p:grpSpPr bwMode="auto">
          <a:xfrm>
            <a:off x="1047750" y="4481513"/>
            <a:ext cx="876300" cy="942975"/>
            <a:chOff x="660" y="2823"/>
            <a:chExt cx="552" cy="594"/>
          </a:xfrm>
        </p:grpSpPr>
        <p:sp>
          <p:nvSpPr>
            <p:cNvPr id="143363" name="Line 3"/>
            <p:cNvSpPr>
              <a:spLocks noChangeShapeType="1"/>
            </p:cNvSpPr>
            <p:nvPr/>
          </p:nvSpPr>
          <p:spPr bwMode="auto">
            <a:xfrm flipH="1">
              <a:off x="660" y="2823"/>
              <a:ext cx="226" cy="178"/>
            </a:xfrm>
            <a:prstGeom prst="line">
              <a:avLst/>
            </a:prstGeom>
            <a:noFill/>
            <a:ln w="12700">
              <a:solidFill>
                <a:schemeClr val="tx2"/>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43364" name="Line 4"/>
            <p:cNvSpPr>
              <a:spLocks noChangeShapeType="1"/>
            </p:cNvSpPr>
            <p:nvPr/>
          </p:nvSpPr>
          <p:spPr bwMode="auto">
            <a:xfrm flipH="1">
              <a:off x="690" y="2861"/>
              <a:ext cx="226" cy="178"/>
            </a:xfrm>
            <a:prstGeom prst="line">
              <a:avLst/>
            </a:prstGeom>
            <a:noFill/>
            <a:ln w="12700">
              <a:solidFill>
                <a:schemeClr val="tx2"/>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43365" name="Line 5"/>
            <p:cNvSpPr>
              <a:spLocks noChangeShapeType="1"/>
            </p:cNvSpPr>
            <p:nvPr/>
          </p:nvSpPr>
          <p:spPr bwMode="auto">
            <a:xfrm flipH="1">
              <a:off x="720" y="2899"/>
              <a:ext cx="226" cy="178"/>
            </a:xfrm>
            <a:prstGeom prst="line">
              <a:avLst/>
            </a:prstGeom>
            <a:noFill/>
            <a:ln w="12700">
              <a:solidFill>
                <a:schemeClr val="tx2"/>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43366" name="Line 6"/>
            <p:cNvSpPr>
              <a:spLocks noChangeShapeType="1"/>
            </p:cNvSpPr>
            <p:nvPr/>
          </p:nvSpPr>
          <p:spPr bwMode="auto">
            <a:xfrm flipH="1">
              <a:off x="749" y="2936"/>
              <a:ext cx="226" cy="178"/>
            </a:xfrm>
            <a:prstGeom prst="line">
              <a:avLst/>
            </a:prstGeom>
            <a:noFill/>
            <a:ln w="12700">
              <a:solidFill>
                <a:schemeClr val="tx2"/>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43367" name="Line 7"/>
            <p:cNvSpPr>
              <a:spLocks noChangeShapeType="1"/>
            </p:cNvSpPr>
            <p:nvPr/>
          </p:nvSpPr>
          <p:spPr bwMode="auto">
            <a:xfrm flipH="1">
              <a:off x="808" y="3012"/>
              <a:ext cx="226" cy="178"/>
            </a:xfrm>
            <a:prstGeom prst="line">
              <a:avLst/>
            </a:prstGeom>
            <a:noFill/>
            <a:ln w="12700">
              <a:solidFill>
                <a:schemeClr val="tx2"/>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43368" name="Line 8"/>
            <p:cNvSpPr>
              <a:spLocks noChangeShapeType="1"/>
            </p:cNvSpPr>
            <p:nvPr/>
          </p:nvSpPr>
          <p:spPr bwMode="auto">
            <a:xfrm flipH="1">
              <a:off x="779" y="2974"/>
              <a:ext cx="226" cy="178"/>
            </a:xfrm>
            <a:prstGeom prst="line">
              <a:avLst/>
            </a:prstGeom>
            <a:noFill/>
            <a:ln w="12700">
              <a:solidFill>
                <a:schemeClr val="tx2"/>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43369" name="Line 9"/>
            <p:cNvSpPr>
              <a:spLocks noChangeShapeType="1"/>
            </p:cNvSpPr>
            <p:nvPr/>
          </p:nvSpPr>
          <p:spPr bwMode="auto">
            <a:xfrm flipH="1">
              <a:off x="838" y="3050"/>
              <a:ext cx="226" cy="178"/>
            </a:xfrm>
            <a:prstGeom prst="line">
              <a:avLst/>
            </a:prstGeom>
            <a:noFill/>
            <a:ln w="12700">
              <a:solidFill>
                <a:schemeClr val="tx2"/>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43370" name="Line 10"/>
            <p:cNvSpPr>
              <a:spLocks noChangeShapeType="1"/>
            </p:cNvSpPr>
            <p:nvPr/>
          </p:nvSpPr>
          <p:spPr bwMode="auto">
            <a:xfrm flipH="1">
              <a:off x="867" y="3088"/>
              <a:ext cx="226" cy="178"/>
            </a:xfrm>
            <a:prstGeom prst="line">
              <a:avLst/>
            </a:prstGeom>
            <a:noFill/>
            <a:ln w="12700">
              <a:solidFill>
                <a:schemeClr val="tx2"/>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43371" name="Line 11"/>
            <p:cNvSpPr>
              <a:spLocks noChangeShapeType="1"/>
            </p:cNvSpPr>
            <p:nvPr/>
          </p:nvSpPr>
          <p:spPr bwMode="auto">
            <a:xfrm flipH="1">
              <a:off x="897" y="3126"/>
              <a:ext cx="226" cy="178"/>
            </a:xfrm>
            <a:prstGeom prst="line">
              <a:avLst/>
            </a:prstGeom>
            <a:noFill/>
            <a:ln w="12700">
              <a:solidFill>
                <a:schemeClr val="tx2"/>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43372" name="Line 12"/>
            <p:cNvSpPr>
              <a:spLocks noChangeShapeType="1"/>
            </p:cNvSpPr>
            <p:nvPr/>
          </p:nvSpPr>
          <p:spPr bwMode="auto">
            <a:xfrm flipH="1">
              <a:off x="926" y="3163"/>
              <a:ext cx="226" cy="178"/>
            </a:xfrm>
            <a:prstGeom prst="line">
              <a:avLst/>
            </a:prstGeom>
            <a:noFill/>
            <a:ln w="12700">
              <a:solidFill>
                <a:schemeClr val="tx2"/>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43373" name="Line 13"/>
            <p:cNvSpPr>
              <a:spLocks noChangeShapeType="1"/>
            </p:cNvSpPr>
            <p:nvPr/>
          </p:nvSpPr>
          <p:spPr bwMode="auto">
            <a:xfrm flipH="1">
              <a:off x="986" y="3239"/>
              <a:ext cx="226" cy="178"/>
            </a:xfrm>
            <a:prstGeom prst="line">
              <a:avLst/>
            </a:prstGeom>
            <a:noFill/>
            <a:ln w="12700">
              <a:solidFill>
                <a:schemeClr val="tx2"/>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43374" name="Line 14"/>
            <p:cNvSpPr>
              <a:spLocks noChangeShapeType="1"/>
            </p:cNvSpPr>
            <p:nvPr/>
          </p:nvSpPr>
          <p:spPr bwMode="auto">
            <a:xfrm flipH="1">
              <a:off x="956" y="3201"/>
              <a:ext cx="226" cy="178"/>
            </a:xfrm>
            <a:prstGeom prst="line">
              <a:avLst/>
            </a:prstGeom>
            <a:noFill/>
            <a:ln w="12700">
              <a:solidFill>
                <a:schemeClr val="tx2"/>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nvGrpSpPr>
          <p:cNvPr id="143375" name="Group 15"/>
          <p:cNvGrpSpPr>
            <a:grpSpLocks/>
          </p:cNvGrpSpPr>
          <p:nvPr/>
        </p:nvGrpSpPr>
        <p:grpSpPr bwMode="auto">
          <a:xfrm>
            <a:off x="2781300" y="4343400"/>
            <a:ext cx="457200" cy="1028700"/>
            <a:chOff x="1752" y="2736"/>
            <a:chExt cx="288" cy="648"/>
          </a:xfrm>
        </p:grpSpPr>
        <p:sp>
          <p:nvSpPr>
            <p:cNvPr id="143376" name="Line 16"/>
            <p:cNvSpPr>
              <a:spLocks noChangeShapeType="1"/>
            </p:cNvSpPr>
            <p:nvPr/>
          </p:nvSpPr>
          <p:spPr bwMode="auto">
            <a:xfrm>
              <a:off x="1752" y="3384"/>
              <a:ext cx="288" cy="0"/>
            </a:xfrm>
            <a:prstGeom prst="line">
              <a:avLst/>
            </a:prstGeom>
            <a:noFill/>
            <a:ln w="12700">
              <a:solidFill>
                <a:schemeClr val="tx2"/>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43377" name="Line 17"/>
            <p:cNvSpPr>
              <a:spLocks noChangeShapeType="1"/>
            </p:cNvSpPr>
            <p:nvPr/>
          </p:nvSpPr>
          <p:spPr bwMode="auto">
            <a:xfrm>
              <a:off x="1752" y="3325"/>
              <a:ext cx="288" cy="0"/>
            </a:xfrm>
            <a:prstGeom prst="line">
              <a:avLst/>
            </a:prstGeom>
            <a:noFill/>
            <a:ln w="12700">
              <a:solidFill>
                <a:schemeClr val="tx2"/>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43378" name="Line 18"/>
            <p:cNvSpPr>
              <a:spLocks noChangeShapeType="1"/>
            </p:cNvSpPr>
            <p:nvPr/>
          </p:nvSpPr>
          <p:spPr bwMode="auto">
            <a:xfrm>
              <a:off x="1752" y="3266"/>
              <a:ext cx="288" cy="0"/>
            </a:xfrm>
            <a:prstGeom prst="line">
              <a:avLst/>
            </a:prstGeom>
            <a:noFill/>
            <a:ln w="12700">
              <a:solidFill>
                <a:schemeClr val="tx2"/>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43379" name="Line 19"/>
            <p:cNvSpPr>
              <a:spLocks noChangeShapeType="1"/>
            </p:cNvSpPr>
            <p:nvPr/>
          </p:nvSpPr>
          <p:spPr bwMode="auto">
            <a:xfrm>
              <a:off x="1752" y="3207"/>
              <a:ext cx="288" cy="0"/>
            </a:xfrm>
            <a:prstGeom prst="line">
              <a:avLst/>
            </a:prstGeom>
            <a:noFill/>
            <a:ln w="12700">
              <a:solidFill>
                <a:schemeClr val="tx2"/>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43380" name="Line 20"/>
            <p:cNvSpPr>
              <a:spLocks noChangeShapeType="1"/>
            </p:cNvSpPr>
            <p:nvPr/>
          </p:nvSpPr>
          <p:spPr bwMode="auto">
            <a:xfrm>
              <a:off x="1752" y="3089"/>
              <a:ext cx="288" cy="0"/>
            </a:xfrm>
            <a:prstGeom prst="line">
              <a:avLst/>
            </a:prstGeom>
            <a:noFill/>
            <a:ln w="12700">
              <a:solidFill>
                <a:schemeClr val="tx2"/>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43381" name="Line 21"/>
            <p:cNvSpPr>
              <a:spLocks noChangeShapeType="1"/>
            </p:cNvSpPr>
            <p:nvPr/>
          </p:nvSpPr>
          <p:spPr bwMode="auto">
            <a:xfrm>
              <a:off x="1752" y="3148"/>
              <a:ext cx="288" cy="0"/>
            </a:xfrm>
            <a:prstGeom prst="line">
              <a:avLst/>
            </a:prstGeom>
            <a:noFill/>
            <a:ln w="12700">
              <a:solidFill>
                <a:schemeClr val="tx2"/>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43382" name="Line 22"/>
            <p:cNvSpPr>
              <a:spLocks noChangeShapeType="1"/>
            </p:cNvSpPr>
            <p:nvPr/>
          </p:nvSpPr>
          <p:spPr bwMode="auto">
            <a:xfrm>
              <a:off x="1752" y="3031"/>
              <a:ext cx="288" cy="0"/>
            </a:xfrm>
            <a:prstGeom prst="line">
              <a:avLst/>
            </a:prstGeom>
            <a:noFill/>
            <a:ln w="12700">
              <a:solidFill>
                <a:schemeClr val="tx2"/>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43383" name="Line 23"/>
            <p:cNvSpPr>
              <a:spLocks noChangeShapeType="1"/>
            </p:cNvSpPr>
            <p:nvPr/>
          </p:nvSpPr>
          <p:spPr bwMode="auto">
            <a:xfrm>
              <a:off x="1752" y="2972"/>
              <a:ext cx="288" cy="0"/>
            </a:xfrm>
            <a:prstGeom prst="line">
              <a:avLst/>
            </a:prstGeom>
            <a:noFill/>
            <a:ln w="12700">
              <a:solidFill>
                <a:schemeClr val="tx2"/>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43384" name="Line 24"/>
            <p:cNvSpPr>
              <a:spLocks noChangeShapeType="1"/>
            </p:cNvSpPr>
            <p:nvPr/>
          </p:nvSpPr>
          <p:spPr bwMode="auto">
            <a:xfrm>
              <a:off x="1752" y="2913"/>
              <a:ext cx="288" cy="0"/>
            </a:xfrm>
            <a:prstGeom prst="line">
              <a:avLst/>
            </a:prstGeom>
            <a:noFill/>
            <a:ln w="12700">
              <a:solidFill>
                <a:schemeClr val="tx2"/>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43385" name="Line 25"/>
            <p:cNvSpPr>
              <a:spLocks noChangeShapeType="1"/>
            </p:cNvSpPr>
            <p:nvPr/>
          </p:nvSpPr>
          <p:spPr bwMode="auto">
            <a:xfrm>
              <a:off x="1752" y="2854"/>
              <a:ext cx="288" cy="0"/>
            </a:xfrm>
            <a:prstGeom prst="line">
              <a:avLst/>
            </a:prstGeom>
            <a:noFill/>
            <a:ln w="12700">
              <a:solidFill>
                <a:schemeClr val="tx2"/>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43386" name="Line 26"/>
            <p:cNvSpPr>
              <a:spLocks noChangeShapeType="1"/>
            </p:cNvSpPr>
            <p:nvPr/>
          </p:nvSpPr>
          <p:spPr bwMode="auto">
            <a:xfrm>
              <a:off x="1752" y="2736"/>
              <a:ext cx="288" cy="0"/>
            </a:xfrm>
            <a:prstGeom prst="line">
              <a:avLst/>
            </a:prstGeom>
            <a:noFill/>
            <a:ln w="12700">
              <a:solidFill>
                <a:schemeClr val="tx2"/>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43387" name="Line 27"/>
            <p:cNvSpPr>
              <a:spLocks noChangeShapeType="1"/>
            </p:cNvSpPr>
            <p:nvPr/>
          </p:nvSpPr>
          <p:spPr bwMode="auto">
            <a:xfrm>
              <a:off x="1752" y="2795"/>
              <a:ext cx="288" cy="0"/>
            </a:xfrm>
            <a:prstGeom prst="line">
              <a:avLst/>
            </a:prstGeom>
            <a:noFill/>
            <a:ln w="12700">
              <a:solidFill>
                <a:schemeClr val="tx2"/>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nvGrpSpPr>
          <p:cNvPr id="143388" name="Group 28"/>
          <p:cNvGrpSpPr>
            <a:grpSpLocks/>
          </p:cNvGrpSpPr>
          <p:nvPr/>
        </p:nvGrpSpPr>
        <p:grpSpPr bwMode="auto">
          <a:xfrm>
            <a:off x="4078288" y="4248150"/>
            <a:ext cx="758825" cy="952500"/>
            <a:chOff x="2569" y="2676"/>
            <a:chExt cx="478" cy="600"/>
          </a:xfrm>
        </p:grpSpPr>
        <p:sp>
          <p:nvSpPr>
            <p:cNvPr id="143389" name="Line 29"/>
            <p:cNvSpPr>
              <a:spLocks noChangeShapeType="1"/>
            </p:cNvSpPr>
            <p:nvPr/>
          </p:nvSpPr>
          <p:spPr bwMode="auto">
            <a:xfrm flipH="1">
              <a:off x="2569" y="2676"/>
              <a:ext cx="264" cy="118"/>
            </a:xfrm>
            <a:prstGeom prst="line">
              <a:avLst/>
            </a:prstGeom>
            <a:noFill/>
            <a:ln w="12700">
              <a:solidFill>
                <a:schemeClr val="tx2"/>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43390" name="Line 30"/>
            <p:cNvSpPr>
              <a:spLocks noChangeShapeType="1"/>
            </p:cNvSpPr>
            <p:nvPr/>
          </p:nvSpPr>
          <p:spPr bwMode="auto">
            <a:xfrm flipH="1">
              <a:off x="2588" y="2720"/>
              <a:ext cx="264" cy="118"/>
            </a:xfrm>
            <a:prstGeom prst="line">
              <a:avLst/>
            </a:prstGeom>
            <a:noFill/>
            <a:ln w="12700">
              <a:solidFill>
                <a:schemeClr val="tx2"/>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43391" name="Line 31"/>
            <p:cNvSpPr>
              <a:spLocks noChangeShapeType="1"/>
            </p:cNvSpPr>
            <p:nvPr/>
          </p:nvSpPr>
          <p:spPr bwMode="auto">
            <a:xfrm flipH="1">
              <a:off x="2608" y="2764"/>
              <a:ext cx="264" cy="118"/>
            </a:xfrm>
            <a:prstGeom prst="line">
              <a:avLst/>
            </a:prstGeom>
            <a:noFill/>
            <a:ln w="12700">
              <a:solidFill>
                <a:schemeClr val="tx2"/>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43392" name="Line 32"/>
            <p:cNvSpPr>
              <a:spLocks noChangeShapeType="1"/>
            </p:cNvSpPr>
            <p:nvPr/>
          </p:nvSpPr>
          <p:spPr bwMode="auto">
            <a:xfrm flipH="1">
              <a:off x="2627" y="2807"/>
              <a:ext cx="264" cy="118"/>
            </a:xfrm>
            <a:prstGeom prst="line">
              <a:avLst/>
            </a:prstGeom>
            <a:noFill/>
            <a:ln w="12700">
              <a:solidFill>
                <a:schemeClr val="tx2"/>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43393" name="Line 33"/>
            <p:cNvSpPr>
              <a:spLocks noChangeShapeType="1"/>
            </p:cNvSpPr>
            <p:nvPr/>
          </p:nvSpPr>
          <p:spPr bwMode="auto">
            <a:xfrm flipH="1">
              <a:off x="2666" y="2895"/>
              <a:ext cx="264" cy="118"/>
            </a:xfrm>
            <a:prstGeom prst="line">
              <a:avLst/>
            </a:prstGeom>
            <a:noFill/>
            <a:ln w="12700">
              <a:solidFill>
                <a:schemeClr val="tx2"/>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43394" name="Line 34"/>
            <p:cNvSpPr>
              <a:spLocks noChangeShapeType="1"/>
            </p:cNvSpPr>
            <p:nvPr/>
          </p:nvSpPr>
          <p:spPr bwMode="auto">
            <a:xfrm flipH="1">
              <a:off x="2647" y="2851"/>
              <a:ext cx="264" cy="118"/>
            </a:xfrm>
            <a:prstGeom prst="line">
              <a:avLst/>
            </a:prstGeom>
            <a:noFill/>
            <a:ln w="12700">
              <a:solidFill>
                <a:schemeClr val="tx2"/>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43395" name="Line 35"/>
            <p:cNvSpPr>
              <a:spLocks noChangeShapeType="1"/>
            </p:cNvSpPr>
            <p:nvPr/>
          </p:nvSpPr>
          <p:spPr bwMode="auto">
            <a:xfrm flipH="1">
              <a:off x="2686" y="2939"/>
              <a:ext cx="264" cy="118"/>
            </a:xfrm>
            <a:prstGeom prst="line">
              <a:avLst/>
            </a:prstGeom>
            <a:noFill/>
            <a:ln w="12700">
              <a:solidFill>
                <a:schemeClr val="tx2"/>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43396" name="Line 36"/>
            <p:cNvSpPr>
              <a:spLocks noChangeShapeType="1"/>
            </p:cNvSpPr>
            <p:nvPr/>
          </p:nvSpPr>
          <p:spPr bwMode="auto">
            <a:xfrm flipH="1">
              <a:off x="2705" y="2983"/>
              <a:ext cx="264" cy="118"/>
            </a:xfrm>
            <a:prstGeom prst="line">
              <a:avLst/>
            </a:prstGeom>
            <a:noFill/>
            <a:ln w="12700">
              <a:solidFill>
                <a:schemeClr val="tx2"/>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43397" name="Line 37"/>
            <p:cNvSpPr>
              <a:spLocks noChangeShapeType="1"/>
            </p:cNvSpPr>
            <p:nvPr/>
          </p:nvSpPr>
          <p:spPr bwMode="auto">
            <a:xfrm flipH="1">
              <a:off x="2725" y="3027"/>
              <a:ext cx="264" cy="118"/>
            </a:xfrm>
            <a:prstGeom prst="line">
              <a:avLst/>
            </a:prstGeom>
            <a:noFill/>
            <a:ln w="12700">
              <a:solidFill>
                <a:schemeClr val="tx2"/>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43398" name="Line 38"/>
            <p:cNvSpPr>
              <a:spLocks noChangeShapeType="1"/>
            </p:cNvSpPr>
            <p:nvPr/>
          </p:nvSpPr>
          <p:spPr bwMode="auto">
            <a:xfrm flipH="1">
              <a:off x="2744" y="3070"/>
              <a:ext cx="264" cy="118"/>
            </a:xfrm>
            <a:prstGeom prst="line">
              <a:avLst/>
            </a:prstGeom>
            <a:noFill/>
            <a:ln w="12700">
              <a:solidFill>
                <a:schemeClr val="tx2"/>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43399" name="Line 39"/>
            <p:cNvSpPr>
              <a:spLocks noChangeShapeType="1"/>
            </p:cNvSpPr>
            <p:nvPr/>
          </p:nvSpPr>
          <p:spPr bwMode="auto">
            <a:xfrm flipH="1">
              <a:off x="2783" y="3158"/>
              <a:ext cx="264" cy="118"/>
            </a:xfrm>
            <a:prstGeom prst="line">
              <a:avLst/>
            </a:prstGeom>
            <a:noFill/>
            <a:ln w="12700">
              <a:solidFill>
                <a:schemeClr val="tx2"/>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43400" name="Line 40"/>
            <p:cNvSpPr>
              <a:spLocks noChangeShapeType="1"/>
            </p:cNvSpPr>
            <p:nvPr/>
          </p:nvSpPr>
          <p:spPr bwMode="auto">
            <a:xfrm flipH="1">
              <a:off x="2764" y="3114"/>
              <a:ext cx="264" cy="118"/>
            </a:xfrm>
            <a:prstGeom prst="line">
              <a:avLst/>
            </a:prstGeom>
            <a:noFill/>
            <a:ln w="12700">
              <a:solidFill>
                <a:schemeClr val="tx2"/>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nvGrpSpPr>
          <p:cNvPr id="143401" name="Group 41"/>
          <p:cNvGrpSpPr>
            <a:grpSpLocks/>
          </p:cNvGrpSpPr>
          <p:nvPr/>
        </p:nvGrpSpPr>
        <p:grpSpPr bwMode="auto">
          <a:xfrm>
            <a:off x="3917950" y="3048000"/>
            <a:ext cx="622300" cy="914400"/>
            <a:chOff x="2468" y="1920"/>
            <a:chExt cx="392" cy="576"/>
          </a:xfrm>
        </p:grpSpPr>
        <p:sp>
          <p:nvSpPr>
            <p:cNvPr id="143402" name="Line 42"/>
            <p:cNvSpPr>
              <a:spLocks noChangeShapeType="1"/>
            </p:cNvSpPr>
            <p:nvPr/>
          </p:nvSpPr>
          <p:spPr bwMode="auto">
            <a:xfrm flipH="1" flipV="1">
              <a:off x="2578" y="1920"/>
              <a:ext cx="282" cy="60"/>
            </a:xfrm>
            <a:prstGeom prst="line">
              <a:avLst/>
            </a:prstGeom>
            <a:noFill/>
            <a:ln w="12700">
              <a:solidFill>
                <a:schemeClr val="tx2"/>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43403" name="Line 43"/>
            <p:cNvSpPr>
              <a:spLocks noChangeShapeType="1"/>
            </p:cNvSpPr>
            <p:nvPr/>
          </p:nvSpPr>
          <p:spPr bwMode="auto">
            <a:xfrm flipH="1" flipV="1">
              <a:off x="2568" y="1967"/>
              <a:ext cx="282" cy="60"/>
            </a:xfrm>
            <a:prstGeom prst="line">
              <a:avLst/>
            </a:prstGeom>
            <a:noFill/>
            <a:ln w="12700">
              <a:solidFill>
                <a:schemeClr val="tx2"/>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43404" name="Line 44"/>
            <p:cNvSpPr>
              <a:spLocks noChangeShapeType="1"/>
            </p:cNvSpPr>
            <p:nvPr/>
          </p:nvSpPr>
          <p:spPr bwMode="auto">
            <a:xfrm flipH="1" flipV="1">
              <a:off x="2558" y="2014"/>
              <a:ext cx="282" cy="60"/>
            </a:xfrm>
            <a:prstGeom prst="line">
              <a:avLst/>
            </a:prstGeom>
            <a:noFill/>
            <a:ln w="12700">
              <a:solidFill>
                <a:schemeClr val="tx2"/>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43405" name="Line 45"/>
            <p:cNvSpPr>
              <a:spLocks noChangeShapeType="1"/>
            </p:cNvSpPr>
            <p:nvPr/>
          </p:nvSpPr>
          <p:spPr bwMode="auto">
            <a:xfrm flipH="1" flipV="1">
              <a:off x="2548" y="2061"/>
              <a:ext cx="282" cy="60"/>
            </a:xfrm>
            <a:prstGeom prst="line">
              <a:avLst/>
            </a:prstGeom>
            <a:noFill/>
            <a:ln w="12700">
              <a:solidFill>
                <a:schemeClr val="tx2"/>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43406" name="Line 46"/>
            <p:cNvSpPr>
              <a:spLocks noChangeShapeType="1"/>
            </p:cNvSpPr>
            <p:nvPr/>
          </p:nvSpPr>
          <p:spPr bwMode="auto">
            <a:xfrm flipH="1" flipV="1">
              <a:off x="2528" y="2155"/>
              <a:ext cx="282" cy="60"/>
            </a:xfrm>
            <a:prstGeom prst="line">
              <a:avLst/>
            </a:prstGeom>
            <a:noFill/>
            <a:ln w="12700">
              <a:solidFill>
                <a:schemeClr val="tx2"/>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43407" name="Line 47"/>
            <p:cNvSpPr>
              <a:spLocks noChangeShapeType="1"/>
            </p:cNvSpPr>
            <p:nvPr/>
          </p:nvSpPr>
          <p:spPr bwMode="auto">
            <a:xfrm flipH="1" flipV="1">
              <a:off x="2538" y="2108"/>
              <a:ext cx="282" cy="60"/>
            </a:xfrm>
            <a:prstGeom prst="line">
              <a:avLst/>
            </a:prstGeom>
            <a:noFill/>
            <a:ln w="12700">
              <a:solidFill>
                <a:schemeClr val="tx2"/>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43408" name="Line 48"/>
            <p:cNvSpPr>
              <a:spLocks noChangeShapeType="1"/>
            </p:cNvSpPr>
            <p:nvPr/>
          </p:nvSpPr>
          <p:spPr bwMode="auto">
            <a:xfrm flipH="1" flipV="1">
              <a:off x="2518" y="2201"/>
              <a:ext cx="282" cy="60"/>
            </a:xfrm>
            <a:prstGeom prst="line">
              <a:avLst/>
            </a:prstGeom>
            <a:noFill/>
            <a:ln w="12700">
              <a:solidFill>
                <a:schemeClr val="tx2"/>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43409" name="Line 49"/>
            <p:cNvSpPr>
              <a:spLocks noChangeShapeType="1"/>
            </p:cNvSpPr>
            <p:nvPr/>
          </p:nvSpPr>
          <p:spPr bwMode="auto">
            <a:xfrm flipH="1" flipV="1">
              <a:off x="2508" y="2248"/>
              <a:ext cx="282" cy="60"/>
            </a:xfrm>
            <a:prstGeom prst="line">
              <a:avLst/>
            </a:prstGeom>
            <a:noFill/>
            <a:ln w="12700">
              <a:solidFill>
                <a:schemeClr val="tx2"/>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43410" name="Line 50"/>
            <p:cNvSpPr>
              <a:spLocks noChangeShapeType="1"/>
            </p:cNvSpPr>
            <p:nvPr/>
          </p:nvSpPr>
          <p:spPr bwMode="auto">
            <a:xfrm flipH="1" flipV="1">
              <a:off x="2498" y="2295"/>
              <a:ext cx="282" cy="60"/>
            </a:xfrm>
            <a:prstGeom prst="line">
              <a:avLst/>
            </a:prstGeom>
            <a:noFill/>
            <a:ln w="12700">
              <a:solidFill>
                <a:schemeClr val="tx2"/>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43411" name="Line 51"/>
            <p:cNvSpPr>
              <a:spLocks noChangeShapeType="1"/>
            </p:cNvSpPr>
            <p:nvPr/>
          </p:nvSpPr>
          <p:spPr bwMode="auto">
            <a:xfrm flipH="1" flipV="1">
              <a:off x="2488" y="2342"/>
              <a:ext cx="282" cy="60"/>
            </a:xfrm>
            <a:prstGeom prst="line">
              <a:avLst/>
            </a:prstGeom>
            <a:noFill/>
            <a:ln w="12700">
              <a:solidFill>
                <a:schemeClr val="tx2"/>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43412" name="Line 52"/>
            <p:cNvSpPr>
              <a:spLocks noChangeShapeType="1"/>
            </p:cNvSpPr>
            <p:nvPr/>
          </p:nvSpPr>
          <p:spPr bwMode="auto">
            <a:xfrm flipH="1" flipV="1">
              <a:off x="2468" y="2436"/>
              <a:ext cx="282" cy="60"/>
            </a:xfrm>
            <a:prstGeom prst="line">
              <a:avLst/>
            </a:prstGeom>
            <a:noFill/>
            <a:ln w="12700">
              <a:solidFill>
                <a:schemeClr val="tx2"/>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43413" name="Line 53"/>
            <p:cNvSpPr>
              <a:spLocks noChangeShapeType="1"/>
            </p:cNvSpPr>
            <p:nvPr/>
          </p:nvSpPr>
          <p:spPr bwMode="auto">
            <a:xfrm flipH="1" flipV="1">
              <a:off x="2478" y="2389"/>
              <a:ext cx="282" cy="60"/>
            </a:xfrm>
            <a:prstGeom prst="line">
              <a:avLst/>
            </a:prstGeom>
            <a:noFill/>
            <a:ln w="12700">
              <a:solidFill>
                <a:schemeClr val="tx2"/>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nvGrpSpPr>
          <p:cNvPr id="143414" name="Group 54"/>
          <p:cNvGrpSpPr>
            <a:grpSpLocks/>
          </p:cNvGrpSpPr>
          <p:nvPr/>
        </p:nvGrpSpPr>
        <p:grpSpPr bwMode="auto">
          <a:xfrm>
            <a:off x="5895975" y="5297488"/>
            <a:ext cx="933450" cy="682625"/>
            <a:chOff x="3714" y="3337"/>
            <a:chExt cx="588" cy="430"/>
          </a:xfrm>
        </p:grpSpPr>
        <p:sp>
          <p:nvSpPr>
            <p:cNvPr id="143415" name="Line 55"/>
            <p:cNvSpPr>
              <a:spLocks noChangeShapeType="1"/>
            </p:cNvSpPr>
            <p:nvPr/>
          </p:nvSpPr>
          <p:spPr bwMode="auto">
            <a:xfrm>
              <a:off x="3714" y="3491"/>
              <a:ext cx="84" cy="276"/>
            </a:xfrm>
            <a:prstGeom prst="line">
              <a:avLst/>
            </a:prstGeom>
            <a:noFill/>
            <a:ln w="12700">
              <a:solidFill>
                <a:schemeClr val="tx2"/>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43416" name="Line 56"/>
            <p:cNvSpPr>
              <a:spLocks noChangeShapeType="1"/>
            </p:cNvSpPr>
            <p:nvPr/>
          </p:nvSpPr>
          <p:spPr bwMode="auto">
            <a:xfrm>
              <a:off x="3759" y="3477"/>
              <a:ext cx="84" cy="276"/>
            </a:xfrm>
            <a:prstGeom prst="line">
              <a:avLst/>
            </a:prstGeom>
            <a:noFill/>
            <a:ln w="12700">
              <a:solidFill>
                <a:schemeClr val="tx2"/>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43417" name="Line 57"/>
            <p:cNvSpPr>
              <a:spLocks noChangeShapeType="1"/>
            </p:cNvSpPr>
            <p:nvPr/>
          </p:nvSpPr>
          <p:spPr bwMode="auto">
            <a:xfrm>
              <a:off x="3805" y="3463"/>
              <a:ext cx="84" cy="276"/>
            </a:xfrm>
            <a:prstGeom prst="line">
              <a:avLst/>
            </a:prstGeom>
            <a:noFill/>
            <a:ln w="12700">
              <a:solidFill>
                <a:schemeClr val="tx2"/>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43418" name="Line 58"/>
            <p:cNvSpPr>
              <a:spLocks noChangeShapeType="1"/>
            </p:cNvSpPr>
            <p:nvPr/>
          </p:nvSpPr>
          <p:spPr bwMode="auto">
            <a:xfrm>
              <a:off x="3851" y="3449"/>
              <a:ext cx="84" cy="276"/>
            </a:xfrm>
            <a:prstGeom prst="line">
              <a:avLst/>
            </a:prstGeom>
            <a:noFill/>
            <a:ln w="12700">
              <a:solidFill>
                <a:schemeClr val="tx2"/>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43419" name="Line 59"/>
            <p:cNvSpPr>
              <a:spLocks noChangeShapeType="1"/>
            </p:cNvSpPr>
            <p:nvPr/>
          </p:nvSpPr>
          <p:spPr bwMode="auto">
            <a:xfrm>
              <a:off x="3943" y="3421"/>
              <a:ext cx="84" cy="276"/>
            </a:xfrm>
            <a:prstGeom prst="line">
              <a:avLst/>
            </a:prstGeom>
            <a:noFill/>
            <a:ln w="12700">
              <a:solidFill>
                <a:schemeClr val="tx2"/>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43420" name="Line 60"/>
            <p:cNvSpPr>
              <a:spLocks noChangeShapeType="1"/>
            </p:cNvSpPr>
            <p:nvPr/>
          </p:nvSpPr>
          <p:spPr bwMode="auto">
            <a:xfrm>
              <a:off x="3897" y="3435"/>
              <a:ext cx="84" cy="276"/>
            </a:xfrm>
            <a:prstGeom prst="line">
              <a:avLst/>
            </a:prstGeom>
            <a:noFill/>
            <a:ln w="12700">
              <a:solidFill>
                <a:schemeClr val="tx2"/>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43421" name="Line 61"/>
            <p:cNvSpPr>
              <a:spLocks noChangeShapeType="1"/>
            </p:cNvSpPr>
            <p:nvPr/>
          </p:nvSpPr>
          <p:spPr bwMode="auto">
            <a:xfrm>
              <a:off x="3989" y="3407"/>
              <a:ext cx="84" cy="276"/>
            </a:xfrm>
            <a:prstGeom prst="line">
              <a:avLst/>
            </a:prstGeom>
            <a:noFill/>
            <a:ln w="12700">
              <a:solidFill>
                <a:schemeClr val="tx2"/>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43422" name="Line 62"/>
            <p:cNvSpPr>
              <a:spLocks noChangeShapeType="1"/>
            </p:cNvSpPr>
            <p:nvPr/>
          </p:nvSpPr>
          <p:spPr bwMode="auto">
            <a:xfrm>
              <a:off x="4035" y="3393"/>
              <a:ext cx="84" cy="276"/>
            </a:xfrm>
            <a:prstGeom prst="line">
              <a:avLst/>
            </a:prstGeom>
            <a:noFill/>
            <a:ln w="12700">
              <a:solidFill>
                <a:schemeClr val="tx2"/>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43423" name="Line 63"/>
            <p:cNvSpPr>
              <a:spLocks noChangeShapeType="1"/>
            </p:cNvSpPr>
            <p:nvPr/>
          </p:nvSpPr>
          <p:spPr bwMode="auto">
            <a:xfrm>
              <a:off x="4081" y="3379"/>
              <a:ext cx="84" cy="276"/>
            </a:xfrm>
            <a:prstGeom prst="line">
              <a:avLst/>
            </a:prstGeom>
            <a:noFill/>
            <a:ln w="12700">
              <a:solidFill>
                <a:schemeClr val="tx2"/>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43424" name="Line 64"/>
            <p:cNvSpPr>
              <a:spLocks noChangeShapeType="1"/>
            </p:cNvSpPr>
            <p:nvPr/>
          </p:nvSpPr>
          <p:spPr bwMode="auto">
            <a:xfrm>
              <a:off x="4127" y="3365"/>
              <a:ext cx="84" cy="276"/>
            </a:xfrm>
            <a:prstGeom prst="line">
              <a:avLst/>
            </a:prstGeom>
            <a:noFill/>
            <a:ln w="12700">
              <a:solidFill>
                <a:schemeClr val="tx2"/>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43425" name="Line 65"/>
            <p:cNvSpPr>
              <a:spLocks noChangeShapeType="1"/>
            </p:cNvSpPr>
            <p:nvPr/>
          </p:nvSpPr>
          <p:spPr bwMode="auto">
            <a:xfrm>
              <a:off x="4218" y="3337"/>
              <a:ext cx="84" cy="276"/>
            </a:xfrm>
            <a:prstGeom prst="line">
              <a:avLst/>
            </a:prstGeom>
            <a:noFill/>
            <a:ln w="12700">
              <a:solidFill>
                <a:schemeClr val="tx2"/>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43426" name="Line 66"/>
            <p:cNvSpPr>
              <a:spLocks noChangeShapeType="1"/>
            </p:cNvSpPr>
            <p:nvPr/>
          </p:nvSpPr>
          <p:spPr bwMode="auto">
            <a:xfrm>
              <a:off x="4173" y="3351"/>
              <a:ext cx="84" cy="276"/>
            </a:xfrm>
            <a:prstGeom prst="line">
              <a:avLst/>
            </a:prstGeom>
            <a:noFill/>
            <a:ln w="12700">
              <a:solidFill>
                <a:schemeClr val="tx2"/>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nvGrpSpPr>
          <p:cNvPr id="143427" name="Group 67"/>
          <p:cNvGrpSpPr>
            <a:grpSpLocks/>
          </p:cNvGrpSpPr>
          <p:nvPr/>
        </p:nvGrpSpPr>
        <p:grpSpPr bwMode="auto">
          <a:xfrm>
            <a:off x="7077075" y="2957513"/>
            <a:ext cx="704850" cy="942975"/>
            <a:chOff x="4458" y="1863"/>
            <a:chExt cx="444" cy="594"/>
          </a:xfrm>
        </p:grpSpPr>
        <p:sp>
          <p:nvSpPr>
            <p:cNvPr id="143428" name="Line 68"/>
            <p:cNvSpPr>
              <a:spLocks noChangeShapeType="1"/>
            </p:cNvSpPr>
            <p:nvPr/>
          </p:nvSpPr>
          <p:spPr bwMode="auto">
            <a:xfrm>
              <a:off x="4458" y="2363"/>
              <a:ext cx="272" cy="94"/>
            </a:xfrm>
            <a:prstGeom prst="line">
              <a:avLst/>
            </a:prstGeom>
            <a:noFill/>
            <a:ln w="12700">
              <a:solidFill>
                <a:schemeClr val="tx2"/>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43429" name="Line 69"/>
            <p:cNvSpPr>
              <a:spLocks noChangeShapeType="1"/>
            </p:cNvSpPr>
            <p:nvPr/>
          </p:nvSpPr>
          <p:spPr bwMode="auto">
            <a:xfrm>
              <a:off x="4474" y="2317"/>
              <a:ext cx="272" cy="94"/>
            </a:xfrm>
            <a:prstGeom prst="line">
              <a:avLst/>
            </a:prstGeom>
            <a:noFill/>
            <a:ln w="12700">
              <a:solidFill>
                <a:schemeClr val="tx2"/>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43430" name="Line 70"/>
            <p:cNvSpPr>
              <a:spLocks noChangeShapeType="1"/>
            </p:cNvSpPr>
            <p:nvPr/>
          </p:nvSpPr>
          <p:spPr bwMode="auto">
            <a:xfrm>
              <a:off x="4489" y="2272"/>
              <a:ext cx="272" cy="94"/>
            </a:xfrm>
            <a:prstGeom prst="line">
              <a:avLst/>
            </a:prstGeom>
            <a:noFill/>
            <a:ln w="12700">
              <a:solidFill>
                <a:schemeClr val="tx2"/>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43431" name="Line 71"/>
            <p:cNvSpPr>
              <a:spLocks noChangeShapeType="1"/>
            </p:cNvSpPr>
            <p:nvPr/>
          </p:nvSpPr>
          <p:spPr bwMode="auto">
            <a:xfrm>
              <a:off x="4505" y="2226"/>
              <a:ext cx="272" cy="94"/>
            </a:xfrm>
            <a:prstGeom prst="line">
              <a:avLst/>
            </a:prstGeom>
            <a:noFill/>
            <a:ln w="12700">
              <a:solidFill>
                <a:schemeClr val="tx2"/>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43432" name="Line 72"/>
            <p:cNvSpPr>
              <a:spLocks noChangeShapeType="1"/>
            </p:cNvSpPr>
            <p:nvPr/>
          </p:nvSpPr>
          <p:spPr bwMode="auto">
            <a:xfrm>
              <a:off x="4536" y="2136"/>
              <a:ext cx="272" cy="94"/>
            </a:xfrm>
            <a:prstGeom prst="line">
              <a:avLst/>
            </a:prstGeom>
            <a:noFill/>
            <a:ln w="12700">
              <a:solidFill>
                <a:schemeClr val="tx2"/>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43433" name="Line 73"/>
            <p:cNvSpPr>
              <a:spLocks noChangeShapeType="1"/>
            </p:cNvSpPr>
            <p:nvPr/>
          </p:nvSpPr>
          <p:spPr bwMode="auto">
            <a:xfrm>
              <a:off x="4521" y="2181"/>
              <a:ext cx="272" cy="94"/>
            </a:xfrm>
            <a:prstGeom prst="line">
              <a:avLst/>
            </a:prstGeom>
            <a:noFill/>
            <a:ln w="12700">
              <a:solidFill>
                <a:schemeClr val="tx2"/>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43434" name="Line 74"/>
            <p:cNvSpPr>
              <a:spLocks noChangeShapeType="1"/>
            </p:cNvSpPr>
            <p:nvPr/>
          </p:nvSpPr>
          <p:spPr bwMode="auto">
            <a:xfrm>
              <a:off x="4552" y="2090"/>
              <a:ext cx="272" cy="94"/>
            </a:xfrm>
            <a:prstGeom prst="line">
              <a:avLst/>
            </a:prstGeom>
            <a:noFill/>
            <a:ln w="12700">
              <a:solidFill>
                <a:schemeClr val="tx2"/>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43435" name="Line 75"/>
            <p:cNvSpPr>
              <a:spLocks noChangeShapeType="1"/>
            </p:cNvSpPr>
            <p:nvPr/>
          </p:nvSpPr>
          <p:spPr bwMode="auto">
            <a:xfrm>
              <a:off x="4567" y="2045"/>
              <a:ext cx="272" cy="94"/>
            </a:xfrm>
            <a:prstGeom prst="line">
              <a:avLst/>
            </a:prstGeom>
            <a:noFill/>
            <a:ln w="12700">
              <a:solidFill>
                <a:schemeClr val="tx2"/>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43436" name="Line 76"/>
            <p:cNvSpPr>
              <a:spLocks noChangeShapeType="1"/>
            </p:cNvSpPr>
            <p:nvPr/>
          </p:nvSpPr>
          <p:spPr bwMode="auto">
            <a:xfrm>
              <a:off x="4583" y="2000"/>
              <a:ext cx="272" cy="94"/>
            </a:xfrm>
            <a:prstGeom prst="line">
              <a:avLst/>
            </a:prstGeom>
            <a:noFill/>
            <a:ln w="12700">
              <a:solidFill>
                <a:schemeClr val="tx2"/>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43437" name="Line 77"/>
            <p:cNvSpPr>
              <a:spLocks noChangeShapeType="1"/>
            </p:cNvSpPr>
            <p:nvPr/>
          </p:nvSpPr>
          <p:spPr bwMode="auto">
            <a:xfrm>
              <a:off x="4599" y="1954"/>
              <a:ext cx="272" cy="94"/>
            </a:xfrm>
            <a:prstGeom prst="line">
              <a:avLst/>
            </a:prstGeom>
            <a:noFill/>
            <a:ln w="12700">
              <a:solidFill>
                <a:schemeClr val="tx2"/>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43438" name="Line 78"/>
            <p:cNvSpPr>
              <a:spLocks noChangeShapeType="1"/>
            </p:cNvSpPr>
            <p:nvPr/>
          </p:nvSpPr>
          <p:spPr bwMode="auto">
            <a:xfrm>
              <a:off x="4630" y="1863"/>
              <a:ext cx="272" cy="94"/>
            </a:xfrm>
            <a:prstGeom prst="line">
              <a:avLst/>
            </a:prstGeom>
            <a:noFill/>
            <a:ln w="12700">
              <a:solidFill>
                <a:schemeClr val="tx2"/>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43439" name="Line 79"/>
            <p:cNvSpPr>
              <a:spLocks noChangeShapeType="1"/>
            </p:cNvSpPr>
            <p:nvPr/>
          </p:nvSpPr>
          <p:spPr bwMode="auto">
            <a:xfrm>
              <a:off x="4614" y="1909"/>
              <a:ext cx="272" cy="94"/>
            </a:xfrm>
            <a:prstGeom prst="line">
              <a:avLst/>
            </a:prstGeom>
            <a:noFill/>
            <a:ln w="12700">
              <a:solidFill>
                <a:schemeClr val="tx2"/>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nvGrpSpPr>
          <p:cNvPr id="143440" name="Group 80"/>
          <p:cNvGrpSpPr>
            <a:grpSpLocks/>
          </p:cNvGrpSpPr>
          <p:nvPr/>
        </p:nvGrpSpPr>
        <p:grpSpPr bwMode="auto">
          <a:xfrm>
            <a:off x="960438" y="1905000"/>
            <a:ext cx="593725" cy="1060450"/>
            <a:chOff x="605" y="1200"/>
            <a:chExt cx="374" cy="668"/>
          </a:xfrm>
        </p:grpSpPr>
        <p:sp>
          <p:nvSpPr>
            <p:cNvPr id="143441" name="Line 81"/>
            <p:cNvSpPr>
              <a:spLocks noChangeShapeType="1"/>
            </p:cNvSpPr>
            <p:nvPr/>
          </p:nvSpPr>
          <p:spPr bwMode="auto">
            <a:xfrm>
              <a:off x="605" y="1812"/>
              <a:ext cx="284" cy="56"/>
            </a:xfrm>
            <a:prstGeom prst="line">
              <a:avLst/>
            </a:prstGeom>
            <a:noFill/>
            <a:ln w="12700">
              <a:solidFill>
                <a:schemeClr val="tx2"/>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43442" name="Line 82"/>
            <p:cNvSpPr>
              <a:spLocks noChangeShapeType="1"/>
            </p:cNvSpPr>
            <p:nvPr/>
          </p:nvSpPr>
          <p:spPr bwMode="auto">
            <a:xfrm>
              <a:off x="613" y="1755"/>
              <a:ext cx="284" cy="58"/>
            </a:xfrm>
            <a:prstGeom prst="line">
              <a:avLst/>
            </a:prstGeom>
            <a:noFill/>
            <a:ln w="12700">
              <a:solidFill>
                <a:schemeClr val="tx2"/>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43443" name="Line 83"/>
            <p:cNvSpPr>
              <a:spLocks noChangeShapeType="1"/>
            </p:cNvSpPr>
            <p:nvPr/>
          </p:nvSpPr>
          <p:spPr bwMode="auto">
            <a:xfrm>
              <a:off x="621" y="1700"/>
              <a:ext cx="283" cy="57"/>
            </a:xfrm>
            <a:prstGeom prst="line">
              <a:avLst/>
            </a:prstGeom>
            <a:noFill/>
            <a:ln w="12700">
              <a:solidFill>
                <a:schemeClr val="tx2"/>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43444" name="Line 84"/>
            <p:cNvSpPr>
              <a:spLocks noChangeShapeType="1"/>
            </p:cNvSpPr>
            <p:nvPr/>
          </p:nvSpPr>
          <p:spPr bwMode="auto">
            <a:xfrm>
              <a:off x="629" y="1645"/>
              <a:ext cx="284" cy="56"/>
            </a:xfrm>
            <a:prstGeom prst="line">
              <a:avLst/>
            </a:prstGeom>
            <a:noFill/>
            <a:ln w="12700">
              <a:solidFill>
                <a:schemeClr val="tx2"/>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43445" name="Line 85"/>
            <p:cNvSpPr>
              <a:spLocks noChangeShapeType="1"/>
            </p:cNvSpPr>
            <p:nvPr/>
          </p:nvSpPr>
          <p:spPr bwMode="auto">
            <a:xfrm>
              <a:off x="646" y="1532"/>
              <a:ext cx="283" cy="58"/>
            </a:xfrm>
            <a:prstGeom prst="line">
              <a:avLst/>
            </a:prstGeom>
            <a:noFill/>
            <a:ln w="12700">
              <a:solidFill>
                <a:schemeClr val="tx2"/>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43446" name="Line 86"/>
            <p:cNvSpPr>
              <a:spLocks noChangeShapeType="1"/>
            </p:cNvSpPr>
            <p:nvPr/>
          </p:nvSpPr>
          <p:spPr bwMode="auto">
            <a:xfrm>
              <a:off x="638" y="1588"/>
              <a:ext cx="283" cy="58"/>
            </a:xfrm>
            <a:prstGeom prst="line">
              <a:avLst/>
            </a:prstGeom>
            <a:noFill/>
            <a:ln w="12700">
              <a:solidFill>
                <a:schemeClr val="tx2"/>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43447" name="Line 87"/>
            <p:cNvSpPr>
              <a:spLocks noChangeShapeType="1"/>
            </p:cNvSpPr>
            <p:nvPr/>
          </p:nvSpPr>
          <p:spPr bwMode="auto">
            <a:xfrm>
              <a:off x="655" y="1478"/>
              <a:ext cx="283" cy="58"/>
            </a:xfrm>
            <a:prstGeom prst="line">
              <a:avLst/>
            </a:prstGeom>
            <a:noFill/>
            <a:ln w="12700">
              <a:solidFill>
                <a:schemeClr val="tx2"/>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43448" name="Line 88"/>
            <p:cNvSpPr>
              <a:spLocks noChangeShapeType="1"/>
            </p:cNvSpPr>
            <p:nvPr/>
          </p:nvSpPr>
          <p:spPr bwMode="auto">
            <a:xfrm>
              <a:off x="663" y="1422"/>
              <a:ext cx="283" cy="58"/>
            </a:xfrm>
            <a:prstGeom prst="line">
              <a:avLst/>
            </a:prstGeom>
            <a:noFill/>
            <a:ln w="12700">
              <a:solidFill>
                <a:schemeClr val="tx2"/>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43449" name="Line 89"/>
            <p:cNvSpPr>
              <a:spLocks noChangeShapeType="1"/>
            </p:cNvSpPr>
            <p:nvPr/>
          </p:nvSpPr>
          <p:spPr bwMode="auto">
            <a:xfrm>
              <a:off x="671" y="1367"/>
              <a:ext cx="284" cy="56"/>
            </a:xfrm>
            <a:prstGeom prst="line">
              <a:avLst/>
            </a:prstGeom>
            <a:noFill/>
            <a:ln w="12700">
              <a:solidFill>
                <a:schemeClr val="tx2"/>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43450" name="Line 90"/>
            <p:cNvSpPr>
              <a:spLocks noChangeShapeType="1"/>
            </p:cNvSpPr>
            <p:nvPr/>
          </p:nvSpPr>
          <p:spPr bwMode="auto">
            <a:xfrm>
              <a:off x="680" y="1311"/>
              <a:ext cx="283" cy="57"/>
            </a:xfrm>
            <a:prstGeom prst="line">
              <a:avLst/>
            </a:prstGeom>
            <a:noFill/>
            <a:ln w="12700">
              <a:solidFill>
                <a:schemeClr val="tx2"/>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43451" name="Line 91"/>
            <p:cNvSpPr>
              <a:spLocks noChangeShapeType="1"/>
            </p:cNvSpPr>
            <p:nvPr/>
          </p:nvSpPr>
          <p:spPr bwMode="auto">
            <a:xfrm>
              <a:off x="695" y="1200"/>
              <a:ext cx="284" cy="56"/>
            </a:xfrm>
            <a:prstGeom prst="line">
              <a:avLst/>
            </a:prstGeom>
            <a:noFill/>
            <a:ln w="12700">
              <a:solidFill>
                <a:schemeClr val="tx2"/>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43452" name="Line 92"/>
            <p:cNvSpPr>
              <a:spLocks noChangeShapeType="1"/>
            </p:cNvSpPr>
            <p:nvPr/>
          </p:nvSpPr>
          <p:spPr bwMode="auto">
            <a:xfrm>
              <a:off x="687" y="1255"/>
              <a:ext cx="284" cy="58"/>
            </a:xfrm>
            <a:prstGeom prst="line">
              <a:avLst/>
            </a:prstGeom>
            <a:noFill/>
            <a:ln w="12700">
              <a:solidFill>
                <a:schemeClr val="tx2"/>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nvGrpSpPr>
          <p:cNvPr id="143453" name="Group 93"/>
          <p:cNvGrpSpPr>
            <a:grpSpLocks/>
          </p:cNvGrpSpPr>
          <p:nvPr/>
        </p:nvGrpSpPr>
        <p:grpSpPr bwMode="auto">
          <a:xfrm>
            <a:off x="2784475" y="2025650"/>
            <a:ext cx="1365250" cy="977900"/>
            <a:chOff x="1754" y="1276"/>
            <a:chExt cx="860" cy="616"/>
          </a:xfrm>
        </p:grpSpPr>
        <p:sp>
          <p:nvSpPr>
            <p:cNvPr id="143454" name="Line 94"/>
            <p:cNvSpPr>
              <a:spLocks noChangeShapeType="1"/>
            </p:cNvSpPr>
            <p:nvPr/>
          </p:nvSpPr>
          <p:spPr bwMode="auto">
            <a:xfrm flipH="1">
              <a:off x="1754" y="1276"/>
              <a:ext cx="128" cy="258"/>
            </a:xfrm>
            <a:prstGeom prst="line">
              <a:avLst/>
            </a:prstGeom>
            <a:noFill/>
            <a:ln w="12700">
              <a:solidFill>
                <a:schemeClr val="tx2"/>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43455" name="Line 95"/>
            <p:cNvSpPr>
              <a:spLocks noChangeShapeType="1"/>
            </p:cNvSpPr>
            <p:nvPr/>
          </p:nvSpPr>
          <p:spPr bwMode="auto">
            <a:xfrm flipH="1">
              <a:off x="1820" y="1308"/>
              <a:ext cx="127" cy="259"/>
            </a:xfrm>
            <a:prstGeom prst="line">
              <a:avLst/>
            </a:prstGeom>
            <a:noFill/>
            <a:ln w="12700">
              <a:solidFill>
                <a:schemeClr val="tx2"/>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43456" name="Line 96"/>
            <p:cNvSpPr>
              <a:spLocks noChangeShapeType="1"/>
            </p:cNvSpPr>
            <p:nvPr/>
          </p:nvSpPr>
          <p:spPr bwMode="auto">
            <a:xfrm flipH="1">
              <a:off x="1886" y="1342"/>
              <a:ext cx="127" cy="257"/>
            </a:xfrm>
            <a:prstGeom prst="line">
              <a:avLst/>
            </a:prstGeom>
            <a:noFill/>
            <a:ln w="12700">
              <a:solidFill>
                <a:schemeClr val="tx2"/>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43457" name="Line 97"/>
            <p:cNvSpPr>
              <a:spLocks noChangeShapeType="1"/>
            </p:cNvSpPr>
            <p:nvPr/>
          </p:nvSpPr>
          <p:spPr bwMode="auto">
            <a:xfrm flipH="1">
              <a:off x="1954" y="1374"/>
              <a:ext cx="128" cy="259"/>
            </a:xfrm>
            <a:prstGeom prst="line">
              <a:avLst/>
            </a:prstGeom>
            <a:noFill/>
            <a:ln w="12700">
              <a:solidFill>
                <a:schemeClr val="tx2"/>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43458" name="Line 98"/>
            <p:cNvSpPr>
              <a:spLocks noChangeShapeType="1"/>
            </p:cNvSpPr>
            <p:nvPr/>
          </p:nvSpPr>
          <p:spPr bwMode="auto">
            <a:xfrm flipH="1">
              <a:off x="2087" y="1438"/>
              <a:ext cx="128" cy="259"/>
            </a:xfrm>
            <a:prstGeom prst="line">
              <a:avLst/>
            </a:prstGeom>
            <a:noFill/>
            <a:ln w="12700">
              <a:solidFill>
                <a:schemeClr val="tx2"/>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43459" name="Line 99"/>
            <p:cNvSpPr>
              <a:spLocks noChangeShapeType="1"/>
            </p:cNvSpPr>
            <p:nvPr/>
          </p:nvSpPr>
          <p:spPr bwMode="auto">
            <a:xfrm flipH="1">
              <a:off x="2021" y="1407"/>
              <a:ext cx="127" cy="257"/>
            </a:xfrm>
            <a:prstGeom prst="line">
              <a:avLst/>
            </a:prstGeom>
            <a:noFill/>
            <a:ln w="12700">
              <a:solidFill>
                <a:schemeClr val="tx2"/>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43460" name="Line 100"/>
            <p:cNvSpPr>
              <a:spLocks noChangeShapeType="1"/>
            </p:cNvSpPr>
            <p:nvPr/>
          </p:nvSpPr>
          <p:spPr bwMode="auto">
            <a:xfrm flipH="1">
              <a:off x="2153" y="1471"/>
              <a:ext cx="128" cy="259"/>
            </a:xfrm>
            <a:prstGeom prst="line">
              <a:avLst/>
            </a:prstGeom>
            <a:noFill/>
            <a:ln w="12700">
              <a:solidFill>
                <a:schemeClr val="tx2"/>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43461" name="Line 101"/>
            <p:cNvSpPr>
              <a:spLocks noChangeShapeType="1"/>
            </p:cNvSpPr>
            <p:nvPr/>
          </p:nvSpPr>
          <p:spPr bwMode="auto">
            <a:xfrm flipH="1">
              <a:off x="2220" y="1504"/>
              <a:ext cx="127" cy="257"/>
            </a:xfrm>
            <a:prstGeom prst="line">
              <a:avLst/>
            </a:prstGeom>
            <a:noFill/>
            <a:ln w="12700">
              <a:solidFill>
                <a:schemeClr val="tx2"/>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43462" name="Line 102"/>
            <p:cNvSpPr>
              <a:spLocks noChangeShapeType="1"/>
            </p:cNvSpPr>
            <p:nvPr/>
          </p:nvSpPr>
          <p:spPr bwMode="auto">
            <a:xfrm flipH="1">
              <a:off x="2286" y="1535"/>
              <a:ext cx="128" cy="259"/>
            </a:xfrm>
            <a:prstGeom prst="line">
              <a:avLst/>
            </a:prstGeom>
            <a:noFill/>
            <a:ln w="12700">
              <a:solidFill>
                <a:schemeClr val="tx2"/>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43463" name="Line 103"/>
            <p:cNvSpPr>
              <a:spLocks noChangeShapeType="1"/>
            </p:cNvSpPr>
            <p:nvPr/>
          </p:nvSpPr>
          <p:spPr bwMode="auto">
            <a:xfrm flipH="1">
              <a:off x="2355" y="1569"/>
              <a:ext cx="127" cy="257"/>
            </a:xfrm>
            <a:prstGeom prst="line">
              <a:avLst/>
            </a:prstGeom>
            <a:noFill/>
            <a:ln w="12700">
              <a:solidFill>
                <a:schemeClr val="tx2"/>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43464" name="Line 104"/>
            <p:cNvSpPr>
              <a:spLocks noChangeShapeType="1"/>
            </p:cNvSpPr>
            <p:nvPr/>
          </p:nvSpPr>
          <p:spPr bwMode="auto">
            <a:xfrm flipH="1">
              <a:off x="2486" y="1634"/>
              <a:ext cx="128" cy="258"/>
            </a:xfrm>
            <a:prstGeom prst="line">
              <a:avLst/>
            </a:prstGeom>
            <a:noFill/>
            <a:ln w="12700">
              <a:solidFill>
                <a:schemeClr val="tx2"/>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43465" name="Line 105"/>
            <p:cNvSpPr>
              <a:spLocks noChangeShapeType="1"/>
            </p:cNvSpPr>
            <p:nvPr/>
          </p:nvSpPr>
          <p:spPr bwMode="auto">
            <a:xfrm flipH="1">
              <a:off x="2421" y="1601"/>
              <a:ext cx="127" cy="259"/>
            </a:xfrm>
            <a:prstGeom prst="line">
              <a:avLst/>
            </a:prstGeom>
            <a:noFill/>
            <a:ln w="12700">
              <a:solidFill>
                <a:schemeClr val="tx2"/>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nvGrpSpPr>
          <p:cNvPr id="143466" name="Group 106"/>
          <p:cNvGrpSpPr>
            <a:grpSpLocks/>
          </p:cNvGrpSpPr>
          <p:nvPr/>
        </p:nvGrpSpPr>
        <p:grpSpPr bwMode="auto">
          <a:xfrm>
            <a:off x="5257800" y="1524000"/>
            <a:ext cx="1524000" cy="457200"/>
            <a:chOff x="3312" y="960"/>
            <a:chExt cx="960" cy="288"/>
          </a:xfrm>
        </p:grpSpPr>
        <p:sp>
          <p:nvSpPr>
            <p:cNvPr id="143467" name="Line 107"/>
            <p:cNvSpPr>
              <a:spLocks noChangeShapeType="1"/>
            </p:cNvSpPr>
            <p:nvPr/>
          </p:nvSpPr>
          <p:spPr bwMode="auto">
            <a:xfrm>
              <a:off x="3312" y="960"/>
              <a:ext cx="0" cy="288"/>
            </a:xfrm>
            <a:prstGeom prst="line">
              <a:avLst/>
            </a:prstGeom>
            <a:noFill/>
            <a:ln w="12700">
              <a:solidFill>
                <a:schemeClr val="tx2"/>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43468" name="Line 108"/>
            <p:cNvSpPr>
              <a:spLocks noChangeShapeType="1"/>
            </p:cNvSpPr>
            <p:nvPr/>
          </p:nvSpPr>
          <p:spPr bwMode="auto">
            <a:xfrm>
              <a:off x="3399" y="960"/>
              <a:ext cx="0" cy="288"/>
            </a:xfrm>
            <a:prstGeom prst="line">
              <a:avLst/>
            </a:prstGeom>
            <a:noFill/>
            <a:ln w="12700">
              <a:solidFill>
                <a:schemeClr val="tx2"/>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43469" name="Line 109"/>
            <p:cNvSpPr>
              <a:spLocks noChangeShapeType="1"/>
            </p:cNvSpPr>
            <p:nvPr/>
          </p:nvSpPr>
          <p:spPr bwMode="auto">
            <a:xfrm>
              <a:off x="3487" y="960"/>
              <a:ext cx="0" cy="288"/>
            </a:xfrm>
            <a:prstGeom prst="line">
              <a:avLst/>
            </a:prstGeom>
            <a:noFill/>
            <a:ln w="12700">
              <a:solidFill>
                <a:schemeClr val="tx2"/>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43470" name="Line 110"/>
            <p:cNvSpPr>
              <a:spLocks noChangeShapeType="1"/>
            </p:cNvSpPr>
            <p:nvPr/>
          </p:nvSpPr>
          <p:spPr bwMode="auto">
            <a:xfrm>
              <a:off x="3574" y="960"/>
              <a:ext cx="0" cy="288"/>
            </a:xfrm>
            <a:prstGeom prst="line">
              <a:avLst/>
            </a:prstGeom>
            <a:noFill/>
            <a:ln w="12700">
              <a:solidFill>
                <a:schemeClr val="tx2"/>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43471" name="Line 111"/>
            <p:cNvSpPr>
              <a:spLocks noChangeShapeType="1"/>
            </p:cNvSpPr>
            <p:nvPr/>
          </p:nvSpPr>
          <p:spPr bwMode="auto">
            <a:xfrm>
              <a:off x="3748" y="960"/>
              <a:ext cx="0" cy="288"/>
            </a:xfrm>
            <a:prstGeom prst="line">
              <a:avLst/>
            </a:prstGeom>
            <a:noFill/>
            <a:ln w="12700">
              <a:solidFill>
                <a:schemeClr val="tx2"/>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43472" name="Line 112"/>
            <p:cNvSpPr>
              <a:spLocks noChangeShapeType="1"/>
            </p:cNvSpPr>
            <p:nvPr/>
          </p:nvSpPr>
          <p:spPr bwMode="auto">
            <a:xfrm>
              <a:off x="3661" y="960"/>
              <a:ext cx="0" cy="288"/>
            </a:xfrm>
            <a:prstGeom prst="line">
              <a:avLst/>
            </a:prstGeom>
            <a:noFill/>
            <a:ln w="12700">
              <a:solidFill>
                <a:schemeClr val="tx2"/>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43473" name="Line 113"/>
            <p:cNvSpPr>
              <a:spLocks noChangeShapeType="1"/>
            </p:cNvSpPr>
            <p:nvPr/>
          </p:nvSpPr>
          <p:spPr bwMode="auto">
            <a:xfrm>
              <a:off x="3836" y="960"/>
              <a:ext cx="0" cy="288"/>
            </a:xfrm>
            <a:prstGeom prst="line">
              <a:avLst/>
            </a:prstGeom>
            <a:noFill/>
            <a:ln w="12700">
              <a:solidFill>
                <a:schemeClr val="tx2"/>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43474" name="Line 114"/>
            <p:cNvSpPr>
              <a:spLocks noChangeShapeType="1"/>
            </p:cNvSpPr>
            <p:nvPr/>
          </p:nvSpPr>
          <p:spPr bwMode="auto">
            <a:xfrm>
              <a:off x="3923" y="960"/>
              <a:ext cx="0" cy="288"/>
            </a:xfrm>
            <a:prstGeom prst="line">
              <a:avLst/>
            </a:prstGeom>
            <a:noFill/>
            <a:ln w="12700">
              <a:solidFill>
                <a:schemeClr val="tx2"/>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43475" name="Line 115"/>
            <p:cNvSpPr>
              <a:spLocks noChangeShapeType="1"/>
            </p:cNvSpPr>
            <p:nvPr/>
          </p:nvSpPr>
          <p:spPr bwMode="auto">
            <a:xfrm>
              <a:off x="4010" y="960"/>
              <a:ext cx="0" cy="288"/>
            </a:xfrm>
            <a:prstGeom prst="line">
              <a:avLst/>
            </a:prstGeom>
            <a:noFill/>
            <a:ln w="12700">
              <a:solidFill>
                <a:schemeClr val="tx2"/>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43476" name="Line 116"/>
            <p:cNvSpPr>
              <a:spLocks noChangeShapeType="1"/>
            </p:cNvSpPr>
            <p:nvPr/>
          </p:nvSpPr>
          <p:spPr bwMode="auto">
            <a:xfrm>
              <a:off x="4097" y="960"/>
              <a:ext cx="0" cy="288"/>
            </a:xfrm>
            <a:prstGeom prst="line">
              <a:avLst/>
            </a:prstGeom>
            <a:noFill/>
            <a:ln w="12700">
              <a:solidFill>
                <a:schemeClr val="tx2"/>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43477" name="Line 117"/>
            <p:cNvSpPr>
              <a:spLocks noChangeShapeType="1"/>
            </p:cNvSpPr>
            <p:nvPr/>
          </p:nvSpPr>
          <p:spPr bwMode="auto">
            <a:xfrm>
              <a:off x="4272" y="960"/>
              <a:ext cx="0" cy="288"/>
            </a:xfrm>
            <a:prstGeom prst="line">
              <a:avLst/>
            </a:prstGeom>
            <a:noFill/>
            <a:ln w="12700">
              <a:solidFill>
                <a:schemeClr val="tx2"/>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43478" name="Line 118"/>
            <p:cNvSpPr>
              <a:spLocks noChangeShapeType="1"/>
            </p:cNvSpPr>
            <p:nvPr/>
          </p:nvSpPr>
          <p:spPr bwMode="auto">
            <a:xfrm>
              <a:off x="4185" y="960"/>
              <a:ext cx="0" cy="288"/>
            </a:xfrm>
            <a:prstGeom prst="line">
              <a:avLst/>
            </a:prstGeom>
            <a:noFill/>
            <a:ln w="12700">
              <a:solidFill>
                <a:schemeClr val="tx2"/>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143479" name="Rectangle 119"/>
          <p:cNvSpPr>
            <a:spLocks noGrp="1" noChangeArrowheads="1"/>
          </p:cNvSpPr>
          <p:nvPr>
            <p:ph type="title"/>
          </p:nvPr>
        </p:nvSpPr>
        <p:spPr>
          <a:xfrm>
            <a:off x="593725" y="525463"/>
            <a:ext cx="7956550" cy="762000"/>
          </a:xfrm>
          <a:noFill/>
          <a:ln/>
        </p:spPr>
        <p:txBody>
          <a:bodyPr lIns="92075" tIns="46038" rIns="92075" bIns="46038" anchorCtr="1">
            <a:spAutoFit/>
          </a:bodyPr>
          <a:lstStyle/>
          <a:p>
            <a:r>
              <a:rPr lang="en-US" altLang="en-US"/>
              <a:t>Dipole Interactions</a:t>
            </a:r>
          </a:p>
        </p:txBody>
      </p:sp>
      <p:grpSp>
        <p:nvGrpSpPr>
          <p:cNvPr id="143480" name="Group 120"/>
          <p:cNvGrpSpPr>
            <a:grpSpLocks/>
          </p:cNvGrpSpPr>
          <p:nvPr/>
        </p:nvGrpSpPr>
        <p:grpSpPr bwMode="auto">
          <a:xfrm>
            <a:off x="766763" y="2813050"/>
            <a:ext cx="838200" cy="1916113"/>
            <a:chOff x="483" y="1772"/>
            <a:chExt cx="528" cy="1207"/>
          </a:xfrm>
        </p:grpSpPr>
        <p:sp>
          <p:nvSpPr>
            <p:cNvPr id="143481" name="Oval 121"/>
            <p:cNvSpPr>
              <a:spLocks noChangeArrowheads="1"/>
            </p:cNvSpPr>
            <p:nvPr/>
          </p:nvSpPr>
          <p:spPr bwMode="auto">
            <a:xfrm rot="16380000">
              <a:off x="147" y="2115"/>
              <a:ext cx="1200" cy="528"/>
            </a:xfrm>
            <a:prstGeom prst="ellipse">
              <a:avLst/>
            </a:prstGeom>
            <a:solidFill>
              <a:schemeClr val="hlink"/>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43482" name="Rectangle 122"/>
            <p:cNvSpPr>
              <a:spLocks noChangeArrowheads="1"/>
            </p:cNvSpPr>
            <p:nvPr/>
          </p:nvSpPr>
          <p:spPr bwMode="auto">
            <a:xfrm rot="16380000">
              <a:off x="177" y="2117"/>
              <a:ext cx="1169" cy="4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spAutoFit/>
            </a:bodyPr>
            <a:lstStyle/>
            <a:p>
              <a:pPr eaLnBrk="0" hangingPunct="0">
                <a:spcBef>
                  <a:spcPct val="50000"/>
                </a:spcBef>
              </a:pPr>
              <a:r>
                <a:rPr lang="en-US" altLang="en-US" sz="4400">
                  <a:latin typeface="Symbol" pitchFamily="18" charset="2"/>
                </a:rPr>
                <a:t>d</a:t>
              </a:r>
              <a:r>
                <a:rPr lang="en-US" altLang="en-US" sz="4400" baseline="30000">
                  <a:latin typeface="Symbol" pitchFamily="18" charset="2"/>
                </a:rPr>
                <a:t>+</a:t>
              </a:r>
              <a:r>
                <a:rPr lang="en-US" altLang="en-US" sz="4400"/>
                <a:t>	  </a:t>
              </a:r>
              <a:r>
                <a:rPr lang="en-US" altLang="en-US" sz="4400">
                  <a:latin typeface="Symbol" pitchFamily="18" charset="2"/>
                </a:rPr>
                <a:t>d</a:t>
              </a:r>
              <a:r>
                <a:rPr lang="en-US" altLang="en-US" sz="4400" baseline="30000">
                  <a:latin typeface="Symbol" pitchFamily="18" charset="2"/>
                </a:rPr>
                <a:t>-</a:t>
              </a:r>
            </a:p>
          </p:txBody>
        </p:sp>
      </p:grpSp>
      <p:grpSp>
        <p:nvGrpSpPr>
          <p:cNvPr id="143483" name="Group 123"/>
          <p:cNvGrpSpPr>
            <a:grpSpLocks/>
          </p:cNvGrpSpPr>
          <p:nvPr/>
        </p:nvGrpSpPr>
        <p:grpSpPr bwMode="auto">
          <a:xfrm>
            <a:off x="1447800" y="5181600"/>
            <a:ext cx="1916113" cy="838200"/>
            <a:chOff x="912" y="3264"/>
            <a:chExt cx="1207" cy="528"/>
          </a:xfrm>
        </p:grpSpPr>
        <p:sp>
          <p:nvSpPr>
            <p:cNvPr id="143484" name="Oval 124"/>
            <p:cNvSpPr>
              <a:spLocks noChangeArrowheads="1"/>
            </p:cNvSpPr>
            <p:nvPr/>
          </p:nvSpPr>
          <p:spPr bwMode="auto">
            <a:xfrm>
              <a:off x="912" y="3264"/>
              <a:ext cx="1200" cy="528"/>
            </a:xfrm>
            <a:prstGeom prst="ellipse">
              <a:avLst/>
            </a:prstGeom>
            <a:solidFill>
              <a:schemeClr val="hlink"/>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43485" name="Rectangle 125"/>
            <p:cNvSpPr>
              <a:spLocks noChangeArrowheads="1"/>
            </p:cNvSpPr>
            <p:nvPr/>
          </p:nvSpPr>
          <p:spPr bwMode="auto">
            <a:xfrm>
              <a:off x="950" y="3302"/>
              <a:ext cx="1169" cy="4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spAutoFit/>
            </a:bodyPr>
            <a:lstStyle/>
            <a:p>
              <a:pPr eaLnBrk="0" hangingPunct="0">
                <a:spcBef>
                  <a:spcPct val="50000"/>
                </a:spcBef>
              </a:pPr>
              <a:r>
                <a:rPr lang="en-US" altLang="en-US" sz="4400">
                  <a:latin typeface="Symbol" pitchFamily="18" charset="2"/>
                </a:rPr>
                <a:t>d</a:t>
              </a:r>
              <a:r>
                <a:rPr lang="en-US" altLang="en-US" sz="4400" baseline="30000">
                  <a:latin typeface="Symbol" pitchFamily="18" charset="2"/>
                </a:rPr>
                <a:t>+</a:t>
              </a:r>
              <a:r>
                <a:rPr lang="en-US" altLang="en-US" sz="4400"/>
                <a:t>	  </a:t>
              </a:r>
              <a:r>
                <a:rPr lang="en-US" altLang="en-US" sz="4400">
                  <a:latin typeface="Symbol" pitchFamily="18" charset="2"/>
                </a:rPr>
                <a:t>d</a:t>
              </a:r>
              <a:r>
                <a:rPr lang="en-US" altLang="en-US" sz="4400" baseline="30000">
                  <a:latin typeface="Symbol" pitchFamily="18" charset="2"/>
                </a:rPr>
                <a:t>-</a:t>
              </a:r>
            </a:p>
          </p:txBody>
        </p:sp>
      </p:grpSp>
      <p:grpSp>
        <p:nvGrpSpPr>
          <p:cNvPr id="143486" name="Group 126"/>
          <p:cNvGrpSpPr>
            <a:grpSpLocks/>
          </p:cNvGrpSpPr>
          <p:nvPr/>
        </p:nvGrpSpPr>
        <p:grpSpPr bwMode="auto">
          <a:xfrm>
            <a:off x="1143000" y="1522413"/>
            <a:ext cx="1908175" cy="838200"/>
            <a:chOff x="720" y="959"/>
            <a:chExt cx="1202" cy="528"/>
          </a:xfrm>
        </p:grpSpPr>
        <p:sp>
          <p:nvSpPr>
            <p:cNvPr id="143487" name="Oval 127"/>
            <p:cNvSpPr>
              <a:spLocks noChangeArrowheads="1"/>
            </p:cNvSpPr>
            <p:nvPr/>
          </p:nvSpPr>
          <p:spPr bwMode="auto">
            <a:xfrm rot="1080000">
              <a:off x="720" y="959"/>
              <a:ext cx="1200" cy="528"/>
            </a:xfrm>
            <a:prstGeom prst="ellipse">
              <a:avLst/>
            </a:prstGeom>
            <a:solidFill>
              <a:schemeClr val="hlink"/>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43488" name="Rectangle 128"/>
            <p:cNvSpPr>
              <a:spLocks noChangeArrowheads="1"/>
            </p:cNvSpPr>
            <p:nvPr/>
          </p:nvSpPr>
          <p:spPr bwMode="auto">
            <a:xfrm rot="1080000">
              <a:off x="753" y="1003"/>
              <a:ext cx="1169" cy="4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spAutoFit/>
            </a:bodyPr>
            <a:lstStyle/>
            <a:p>
              <a:pPr eaLnBrk="0" hangingPunct="0">
                <a:spcBef>
                  <a:spcPct val="50000"/>
                </a:spcBef>
              </a:pPr>
              <a:r>
                <a:rPr lang="en-US" altLang="en-US" sz="4400">
                  <a:latin typeface="Symbol" pitchFamily="18" charset="2"/>
                </a:rPr>
                <a:t>d</a:t>
              </a:r>
              <a:r>
                <a:rPr lang="en-US" altLang="en-US" sz="4400" baseline="30000">
                  <a:latin typeface="Symbol" pitchFamily="18" charset="2"/>
                </a:rPr>
                <a:t>+</a:t>
              </a:r>
              <a:r>
                <a:rPr lang="en-US" altLang="en-US" sz="4400"/>
                <a:t>	  </a:t>
              </a:r>
              <a:r>
                <a:rPr lang="en-US" altLang="en-US" sz="4400">
                  <a:latin typeface="Symbol" pitchFamily="18" charset="2"/>
                </a:rPr>
                <a:t>d</a:t>
              </a:r>
              <a:r>
                <a:rPr lang="en-US" altLang="en-US" sz="4400" baseline="30000">
                  <a:latin typeface="Symbol" pitchFamily="18" charset="2"/>
                </a:rPr>
                <a:t>-</a:t>
              </a:r>
            </a:p>
          </p:txBody>
        </p:sp>
      </p:grpSp>
      <p:grpSp>
        <p:nvGrpSpPr>
          <p:cNvPr id="143489" name="Group 129"/>
          <p:cNvGrpSpPr>
            <a:grpSpLocks/>
          </p:cNvGrpSpPr>
          <p:nvPr/>
        </p:nvGrpSpPr>
        <p:grpSpPr bwMode="auto">
          <a:xfrm>
            <a:off x="2667000" y="3733800"/>
            <a:ext cx="1916113" cy="838200"/>
            <a:chOff x="1680" y="2352"/>
            <a:chExt cx="1207" cy="528"/>
          </a:xfrm>
        </p:grpSpPr>
        <p:sp>
          <p:nvSpPr>
            <p:cNvPr id="143490" name="Oval 130"/>
            <p:cNvSpPr>
              <a:spLocks noChangeArrowheads="1"/>
            </p:cNvSpPr>
            <p:nvPr/>
          </p:nvSpPr>
          <p:spPr bwMode="auto">
            <a:xfrm>
              <a:off x="1680" y="2352"/>
              <a:ext cx="1200" cy="528"/>
            </a:xfrm>
            <a:prstGeom prst="ellipse">
              <a:avLst/>
            </a:prstGeom>
            <a:solidFill>
              <a:schemeClr val="hlink"/>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43491" name="Rectangle 131"/>
            <p:cNvSpPr>
              <a:spLocks noChangeArrowheads="1"/>
            </p:cNvSpPr>
            <p:nvPr/>
          </p:nvSpPr>
          <p:spPr bwMode="auto">
            <a:xfrm>
              <a:off x="1718" y="2390"/>
              <a:ext cx="1169" cy="4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spAutoFit/>
            </a:bodyPr>
            <a:lstStyle/>
            <a:p>
              <a:pPr eaLnBrk="0" hangingPunct="0">
                <a:spcBef>
                  <a:spcPct val="50000"/>
                </a:spcBef>
              </a:pPr>
              <a:r>
                <a:rPr lang="en-US" altLang="en-US" sz="4400">
                  <a:latin typeface="Symbol" pitchFamily="18" charset="2"/>
                </a:rPr>
                <a:t>d</a:t>
              </a:r>
              <a:r>
                <a:rPr lang="en-US" altLang="en-US" sz="4400" baseline="30000">
                  <a:latin typeface="Symbol" pitchFamily="18" charset="2"/>
                </a:rPr>
                <a:t>+</a:t>
              </a:r>
              <a:r>
                <a:rPr lang="en-US" altLang="en-US" sz="4400"/>
                <a:t>	  </a:t>
              </a:r>
              <a:r>
                <a:rPr lang="en-US" altLang="en-US" sz="4400">
                  <a:latin typeface="Symbol" pitchFamily="18" charset="2"/>
                </a:rPr>
                <a:t>d</a:t>
              </a:r>
              <a:r>
                <a:rPr lang="en-US" altLang="en-US" sz="4400" baseline="30000">
                  <a:latin typeface="Symbol" pitchFamily="18" charset="2"/>
                </a:rPr>
                <a:t>-</a:t>
              </a:r>
            </a:p>
          </p:txBody>
        </p:sp>
      </p:grpSp>
      <p:sp>
        <p:nvSpPr>
          <p:cNvPr id="143492" name="Oval 132"/>
          <p:cNvSpPr>
            <a:spLocks noChangeArrowheads="1"/>
          </p:cNvSpPr>
          <p:nvPr/>
        </p:nvSpPr>
        <p:spPr bwMode="auto">
          <a:xfrm rot="11640000">
            <a:off x="4198938" y="5106988"/>
            <a:ext cx="1905000" cy="838200"/>
          </a:xfrm>
          <a:prstGeom prst="ellipse">
            <a:avLst/>
          </a:prstGeom>
          <a:solidFill>
            <a:schemeClr val="hlink"/>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43493" name="Rectangle 133"/>
          <p:cNvSpPr>
            <a:spLocks noChangeArrowheads="1"/>
          </p:cNvSpPr>
          <p:nvPr/>
        </p:nvSpPr>
        <p:spPr bwMode="auto">
          <a:xfrm rot="1020000" flipH="1">
            <a:off x="4268788" y="5187950"/>
            <a:ext cx="1855787" cy="76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spAutoFit/>
          </a:bodyPr>
          <a:lstStyle/>
          <a:p>
            <a:pPr eaLnBrk="0" hangingPunct="0">
              <a:spcBef>
                <a:spcPct val="50000"/>
              </a:spcBef>
            </a:pPr>
            <a:r>
              <a:rPr lang="en-US" altLang="en-US" sz="4400">
                <a:latin typeface="Symbol" pitchFamily="18" charset="2"/>
              </a:rPr>
              <a:t>d</a:t>
            </a:r>
            <a:r>
              <a:rPr lang="en-US" altLang="en-US" sz="4400" baseline="30000">
                <a:latin typeface="Symbol" pitchFamily="18" charset="2"/>
              </a:rPr>
              <a:t>+</a:t>
            </a:r>
            <a:r>
              <a:rPr lang="en-US" altLang="en-US" sz="4400"/>
              <a:t>	  </a:t>
            </a:r>
            <a:r>
              <a:rPr lang="en-US" altLang="en-US" sz="4400">
                <a:latin typeface="Symbol" pitchFamily="18" charset="2"/>
              </a:rPr>
              <a:t>d</a:t>
            </a:r>
            <a:r>
              <a:rPr lang="en-US" altLang="en-US" sz="4400" baseline="30000">
                <a:latin typeface="Symbol" pitchFamily="18" charset="2"/>
              </a:rPr>
              <a:t>-</a:t>
            </a:r>
          </a:p>
        </p:txBody>
      </p:sp>
      <p:grpSp>
        <p:nvGrpSpPr>
          <p:cNvPr id="143494" name="Group 134"/>
          <p:cNvGrpSpPr>
            <a:grpSpLocks/>
          </p:cNvGrpSpPr>
          <p:nvPr/>
        </p:nvGrpSpPr>
        <p:grpSpPr bwMode="auto">
          <a:xfrm>
            <a:off x="6635750" y="3652838"/>
            <a:ext cx="838200" cy="1906587"/>
            <a:chOff x="4180" y="2301"/>
            <a:chExt cx="528" cy="1201"/>
          </a:xfrm>
        </p:grpSpPr>
        <p:sp>
          <p:nvSpPr>
            <p:cNvPr id="143495" name="Oval 135"/>
            <p:cNvSpPr>
              <a:spLocks noChangeArrowheads="1"/>
            </p:cNvSpPr>
            <p:nvPr/>
          </p:nvSpPr>
          <p:spPr bwMode="auto">
            <a:xfrm rot="6360000">
              <a:off x="3844" y="2637"/>
              <a:ext cx="1200" cy="528"/>
            </a:xfrm>
            <a:prstGeom prst="ellipse">
              <a:avLst/>
            </a:prstGeom>
            <a:solidFill>
              <a:schemeClr val="hlink"/>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43496" name="Rectangle 136"/>
            <p:cNvSpPr>
              <a:spLocks noChangeArrowheads="1"/>
            </p:cNvSpPr>
            <p:nvPr/>
          </p:nvSpPr>
          <p:spPr bwMode="auto">
            <a:xfrm rot="6360000">
              <a:off x="3841" y="2678"/>
              <a:ext cx="1169" cy="4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spAutoFit/>
            </a:bodyPr>
            <a:lstStyle/>
            <a:p>
              <a:pPr eaLnBrk="0" hangingPunct="0">
                <a:spcBef>
                  <a:spcPct val="50000"/>
                </a:spcBef>
              </a:pPr>
              <a:r>
                <a:rPr lang="en-US" altLang="en-US" sz="4400">
                  <a:latin typeface="Symbol" pitchFamily="18" charset="2"/>
                </a:rPr>
                <a:t>d</a:t>
              </a:r>
              <a:r>
                <a:rPr lang="en-US" altLang="en-US" sz="4400" baseline="30000">
                  <a:latin typeface="Symbol" pitchFamily="18" charset="2"/>
                </a:rPr>
                <a:t>+</a:t>
              </a:r>
              <a:r>
                <a:rPr lang="en-US" altLang="en-US" sz="4400"/>
                <a:t>	  </a:t>
              </a:r>
              <a:r>
                <a:rPr lang="en-US" altLang="en-US" sz="4400">
                  <a:latin typeface="Symbol" pitchFamily="18" charset="2"/>
                </a:rPr>
                <a:t>d</a:t>
              </a:r>
              <a:r>
                <a:rPr lang="en-US" altLang="en-US" sz="4400" baseline="30000">
                  <a:latin typeface="Symbol" pitchFamily="18" charset="2"/>
                </a:rPr>
                <a:t>-</a:t>
              </a:r>
            </a:p>
          </p:txBody>
        </p:sp>
      </p:grpSp>
      <p:grpSp>
        <p:nvGrpSpPr>
          <p:cNvPr id="143497" name="Group 137"/>
          <p:cNvGrpSpPr>
            <a:grpSpLocks/>
          </p:cNvGrpSpPr>
          <p:nvPr/>
        </p:nvGrpSpPr>
        <p:grpSpPr bwMode="auto">
          <a:xfrm>
            <a:off x="6859588" y="1292225"/>
            <a:ext cx="838200" cy="1920875"/>
            <a:chOff x="4321" y="814"/>
            <a:chExt cx="528" cy="1210"/>
          </a:xfrm>
        </p:grpSpPr>
        <p:sp>
          <p:nvSpPr>
            <p:cNvPr id="143498" name="Oval 138"/>
            <p:cNvSpPr>
              <a:spLocks noChangeArrowheads="1"/>
            </p:cNvSpPr>
            <p:nvPr/>
          </p:nvSpPr>
          <p:spPr bwMode="auto">
            <a:xfrm rot="3360000">
              <a:off x="3985" y="1150"/>
              <a:ext cx="1200" cy="528"/>
            </a:xfrm>
            <a:prstGeom prst="ellipse">
              <a:avLst/>
            </a:prstGeom>
            <a:solidFill>
              <a:schemeClr val="hlink"/>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43499" name="Rectangle 139"/>
            <p:cNvSpPr>
              <a:spLocks noChangeArrowheads="1"/>
            </p:cNvSpPr>
            <p:nvPr/>
          </p:nvSpPr>
          <p:spPr bwMode="auto">
            <a:xfrm rot="3360000">
              <a:off x="4002" y="1200"/>
              <a:ext cx="1169" cy="4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spAutoFit/>
            </a:bodyPr>
            <a:lstStyle/>
            <a:p>
              <a:pPr eaLnBrk="0" hangingPunct="0">
                <a:spcBef>
                  <a:spcPct val="50000"/>
                </a:spcBef>
              </a:pPr>
              <a:r>
                <a:rPr lang="en-US" altLang="en-US" sz="4400">
                  <a:latin typeface="Symbol" pitchFamily="18" charset="2"/>
                </a:rPr>
                <a:t>d</a:t>
              </a:r>
              <a:r>
                <a:rPr lang="en-US" altLang="en-US" sz="4400" baseline="30000">
                  <a:latin typeface="Symbol" pitchFamily="18" charset="2"/>
                </a:rPr>
                <a:t>+</a:t>
              </a:r>
              <a:r>
                <a:rPr lang="en-US" altLang="en-US" sz="4400"/>
                <a:t>	  </a:t>
              </a:r>
              <a:r>
                <a:rPr lang="en-US" altLang="en-US" sz="4400">
                  <a:latin typeface="Symbol" pitchFamily="18" charset="2"/>
                </a:rPr>
                <a:t>d</a:t>
              </a:r>
              <a:r>
                <a:rPr lang="en-US" altLang="en-US" sz="4400" baseline="30000">
                  <a:latin typeface="Symbol" pitchFamily="18" charset="2"/>
                </a:rPr>
                <a:t>-</a:t>
              </a:r>
            </a:p>
          </p:txBody>
        </p:sp>
      </p:grpSp>
      <p:grpSp>
        <p:nvGrpSpPr>
          <p:cNvPr id="143500" name="Group 140"/>
          <p:cNvGrpSpPr>
            <a:grpSpLocks/>
          </p:cNvGrpSpPr>
          <p:nvPr/>
        </p:nvGrpSpPr>
        <p:grpSpPr bwMode="auto">
          <a:xfrm>
            <a:off x="4344988" y="1300163"/>
            <a:ext cx="838200" cy="1905000"/>
            <a:chOff x="2737" y="819"/>
            <a:chExt cx="528" cy="1200"/>
          </a:xfrm>
        </p:grpSpPr>
        <p:sp>
          <p:nvSpPr>
            <p:cNvPr id="143501" name="Oval 141"/>
            <p:cNvSpPr>
              <a:spLocks noChangeArrowheads="1"/>
            </p:cNvSpPr>
            <p:nvPr/>
          </p:nvSpPr>
          <p:spPr bwMode="auto">
            <a:xfrm rot="18120000">
              <a:off x="2401" y="1155"/>
              <a:ext cx="1200" cy="528"/>
            </a:xfrm>
            <a:prstGeom prst="ellipse">
              <a:avLst/>
            </a:prstGeom>
            <a:solidFill>
              <a:schemeClr val="hlink"/>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43502" name="Rectangle 142"/>
            <p:cNvSpPr>
              <a:spLocks noChangeArrowheads="1"/>
            </p:cNvSpPr>
            <p:nvPr/>
          </p:nvSpPr>
          <p:spPr bwMode="auto">
            <a:xfrm rot="18120000">
              <a:off x="2440" y="1166"/>
              <a:ext cx="1169" cy="4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spAutoFit/>
            </a:bodyPr>
            <a:lstStyle/>
            <a:p>
              <a:pPr eaLnBrk="0" hangingPunct="0">
                <a:spcBef>
                  <a:spcPct val="50000"/>
                </a:spcBef>
              </a:pPr>
              <a:r>
                <a:rPr lang="en-US" altLang="en-US" sz="4400">
                  <a:latin typeface="Symbol" pitchFamily="18" charset="2"/>
                </a:rPr>
                <a:t>d</a:t>
              </a:r>
              <a:r>
                <a:rPr lang="en-US" altLang="en-US" sz="4400" baseline="30000">
                  <a:latin typeface="Symbol" pitchFamily="18" charset="2"/>
                </a:rPr>
                <a:t>+</a:t>
              </a:r>
              <a:r>
                <a:rPr lang="en-US" altLang="en-US" sz="4400"/>
                <a:t>	  </a:t>
              </a:r>
              <a:r>
                <a:rPr lang="en-US" altLang="en-US" sz="4400">
                  <a:latin typeface="Symbol" pitchFamily="18" charset="2"/>
                </a:rPr>
                <a:t>d</a:t>
              </a:r>
              <a:r>
                <a:rPr lang="en-US" altLang="en-US" sz="4400" baseline="30000">
                  <a:latin typeface="Symbol" pitchFamily="18" charset="2"/>
                </a:rPr>
                <a:t>-</a:t>
              </a:r>
            </a:p>
          </p:txBody>
        </p:sp>
      </p:grpSp>
    </p:spTree>
    <p:extLst>
      <p:ext uri="{BB962C8B-B14F-4D97-AF65-F5344CB8AC3E}">
        <p14:creationId xmlns:p14="http://schemas.microsoft.com/office/powerpoint/2010/main" val="1918285450"/>
      </p:ext>
    </p:extLst>
  </p:cSld>
  <p:clrMapOvr>
    <a:masterClrMapping/>
  </p:clrMapOvr>
  <p:transition>
    <p:random/>
  </p:transition>
</p:sld>
</file>

<file path=ppt/slides/slide10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45410" name="Rectangle 2"/>
          <p:cNvSpPr>
            <a:spLocks noGrp="1" noChangeArrowheads="1"/>
          </p:cNvSpPr>
          <p:nvPr>
            <p:ph type="title"/>
          </p:nvPr>
        </p:nvSpPr>
        <p:spPr>
          <a:noFill/>
          <a:ln/>
        </p:spPr>
        <p:txBody>
          <a:bodyPr lIns="92075" tIns="46038" rIns="92075" bIns="46038" anchorCtr="1">
            <a:spAutoFit/>
          </a:bodyPr>
          <a:lstStyle/>
          <a:p>
            <a:r>
              <a:rPr lang="en-US" altLang="en-US"/>
              <a:t>Hydrogen bonding</a:t>
            </a:r>
          </a:p>
        </p:txBody>
      </p:sp>
      <p:sp>
        <p:nvSpPr>
          <p:cNvPr id="145411" name="Rectangle 3"/>
          <p:cNvSpPr>
            <a:spLocks noGrp="1" noChangeArrowheads="1"/>
          </p:cNvSpPr>
          <p:nvPr>
            <p:ph sz="quarter" idx="13"/>
          </p:nvPr>
        </p:nvSpPr>
        <p:spPr>
          <a:noFill/>
          <a:ln/>
        </p:spPr>
        <p:txBody>
          <a:bodyPr lIns="92075" tIns="46038" rIns="92075" bIns="46038"/>
          <a:lstStyle/>
          <a:p>
            <a:r>
              <a:rPr lang="en-US" altLang="en-US"/>
              <a:t>Are the attractive force caused by hydrogen bonded to F, O, or N.</a:t>
            </a:r>
          </a:p>
          <a:p>
            <a:r>
              <a:rPr lang="en-US" altLang="en-US"/>
              <a:t>F, O, and N are very electronegative so it is a very strong dipole.</a:t>
            </a:r>
          </a:p>
          <a:p>
            <a:r>
              <a:rPr lang="en-US" altLang="en-US"/>
              <a:t>The hydrogen partially share with the lone pair in the molecule next to it.</a:t>
            </a:r>
          </a:p>
          <a:p>
            <a:r>
              <a:rPr lang="en-US" altLang="en-US"/>
              <a:t>The strongest of the intermolecular forces.</a:t>
            </a:r>
          </a:p>
        </p:txBody>
      </p:sp>
    </p:spTree>
    <p:extLst>
      <p:ext uri="{BB962C8B-B14F-4D97-AF65-F5344CB8AC3E}">
        <p14:creationId xmlns:p14="http://schemas.microsoft.com/office/powerpoint/2010/main" val="1366302402"/>
      </p:ext>
    </p:extLst>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4" presetClass="entr" presetSubtype="0" fill="hold" grpId="0" nodeType="clickEffect">
                                  <p:stCondLst>
                                    <p:cond delay="0"/>
                                  </p:stCondLst>
                                  <p:childTnLst>
                                    <p:set>
                                      <p:cBhvr>
                                        <p:cTn id="6" dur="1" fill="hold">
                                          <p:stCondLst>
                                            <p:cond delay="499"/>
                                          </p:stCondLst>
                                        </p:cTn>
                                        <p:tgtEl>
                                          <p:spTgt spid="145411">
                                            <p:txEl>
                                              <p:pRg st="0" end="0"/>
                                            </p:txEl>
                                          </p:spTgt>
                                        </p:tgtEl>
                                        <p:attrNameLst>
                                          <p:attrName>style.visibility</p:attrName>
                                        </p:attrNameLst>
                                      </p:cBhvr>
                                      <p:to>
                                        <p:strVal val="visible"/>
                                      </p:to>
                                    </p:set>
                                    <p:anim to="" calcmode="lin" valueType="num">
                                      <p:cBhvr>
                                        <p:cTn id="7" dur="1" fill="hold"/>
                                        <p:tgtEl>
                                          <p:spTgt spid="145411">
                                            <p:txEl>
                                              <p:pRg st="0" end="0"/>
                                            </p:txEl>
                                          </p:spTgt>
                                        </p:tgtEl>
                                        <p:attrNameLst>
                                          <p:attrName/>
                                        </p:attrNameLst>
                                      </p:cBhvr>
                                    </p:anim>
                                  </p:childTnLst>
                                </p:cTn>
                              </p:par>
                            </p:childTnLst>
                          </p:cTn>
                        </p:par>
                      </p:childTnLst>
                    </p:cTn>
                  </p:par>
                  <p:par>
                    <p:cTn id="8" fill="hold" nodeType="clickPar">
                      <p:stCondLst>
                        <p:cond delay="indefinite"/>
                      </p:stCondLst>
                      <p:childTnLst>
                        <p:par>
                          <p:cTn id="9" fill="hold" nodeType="withGroup">
                            <p:stCondLst>
                              <p:cond delay="0"/>
                            </p:stCondLst>
                            <p:childTnLst>
                              <p:par>
                                <p:cTn id="10" presetID="24" presetClass="entr" presetSubtype="0" fill="hold" grpId="0" nodeType="clickEffect">
                                  <p:stCondLst>
                                    <p:cond delay="0"/>
                                  </p:stCondLst>
                                  <p:childTnLst>
                                    <p:set>
                                      <p:cBhvr>
                                        <p:cTn id="11" dur="1" fill="hold">
                                          <p:stCondLst>
                                            <p:cond delay="499"/>
                                          </p:stCondLst>
                                        </p:cTn>
                                        <p:tgtEl>
                                          <p:spTgt spid="145411">
                                            <p:txEl>
                                              <p:pRg st="1" end="1"/>
                                            </p:txEl>
                                          </p:spTgt>
                                        </p:tgtEl>
                                        <p:attrNameLst>
                                          <p:attrName>style.visibility</p:attrName>
                                        </p:attrNameLst>
                                      </p:cBhvr>
                                      <p:to>
                                        <p:strVal val="visible"/>
                                      </p:to>
                                    </p:set>
                                    <p:anim to="" calcmode="lin" valueType="num">
                                      <p:cBhvr>
                                        <p:cTn id="12" dur="1" fill="hold"/>
                                        <p:tgtEl>
                                          <p:spTgt spid="145411">
                                            <p:txEl>
                                              <p:pRg st="1" end="1"/>
                                            </p:txEl>
                                          </p:spTgt>
                                        </p:tgtEl>
                                        <p:attrNameLst>
                                          <p:attrName/>
                                        </p:attrNameLst>
                                      </p:cBhvr>
                                    </p:anim>
                                  </p:childTnLst>
                                </p:cTn>
                              </p:par>
                            </p:childTnLst>
                          </p:cTn>
                        </p:par>
                      </p:childTnLst>
                    </p:cTn>
                  </p:par>
                  <p:par>
                    <p:cTn id="13" fill="hold" nodeType="clickPar">
                      <p:stCondLst>
                        <p:cond delay="indefinite"/>
                      </p:stCondLst>
                      <p:childTnLst>
                        <p:par>
                          <p:cTn id="14" fill="hold" nodeType="withGroup">
                            <p:stCondLst>
                              <p:cond delay="0"/>
                            </p:stCondLst>
                            <p:childTnLst>
                              <p:par>
                                <p:cTn id="15" presetID="24" presetClass="entr" presetSubtype="0" fill="hold" grpId="0" nodeType="clickEffect">
                                  <p:stCondLst>
                                    <p:cond delay="0"/>
                                  </p:stCondLst>
                                  <p:childTnLst>
                                    <p:set>
                                      <p:cBhvr>
                                        <p:cTn id="16" dur="1" fill="hold">
                                          <p:stCondLst>
                                            <p:cond delay="499"/>
                                          </p:stCondLst>
                                        </p:cTn>
                                        <p:tgtEl>
                                          <p:spTgt spid="145411">
                                            <p:txEl>
                                              <p:pRg st="2" end="2"/>
                                            </p:txEl>
                                          </p:spTgt>
                                        </p:tgtEl>
                                        <p:attrNameLst>
                                          <p:attrName>style.visibility</p:attrName>
                                        </p:attrNameLst>
                                      </p:cBhvr>
                                      <p:to>
                                        <p:strVal val="visible"/>
                                      </p:to>
                                    </p:set>
                                    <p:anim to="" calcmode="lin" valueType="num">
                                      <p:cBhvr>
                                        <p:cTn id="17" dur="1" fill="hold"/>
                                        <p:tgtEl>
                                          <p:spTgt spid="145411">
                                            <p:txEl>
                                              <p:pRg st="2" end="2"/>
                                            </p:txEl>
                                          </p:spTgt>
                                        </p:tgtEl>
                                        <p:attrNameLst>
                                          <p:attrName/>
                                        </p:attrNameLst>
                                      </p:cBhvr>
                                    </p:anim>
                                  </p:childTnLst>
                                </p:cTn>
                              </p:par>
                            </p:childTnLst>
                          </p:cTn>
                        </p:par>
                      </p:childTnLst>
                    </p:cTn>
                  </p:par>
                  <p:par>
                    <p:cTn id="18" fill="hold" nodeType="clickPar">
                      <p:stCondLst>
                        <p:cond delay="indefinite"/>
                      </p:stCondLst>
                      <p:childTnLst>
                        <p:par>
                          <p:cTn id="19" fill="hold" nodeType="withGroup">
                            <p:stCondLst>
                              <p:cond delay="0"/>
                            </p:stCondLst>
                            <p:childTnLst>
                              <p:par>
                                <p:cTn id="20" presetID="24" presetClass="entr" presetSubtype="0" fill="hold" grpId="0" nodeType="clickEffect">
                                  <p:stCondLst>
                                    <p:cond delay="0"/>
                                  </p:stCondLst>
                                  <p:childTnLst>
                                    <p:set>
                                      <p:cBhvr>
                                        <p:cTn id="21" dur="1" fill="hold">
                                          <p:stCondLst>
                                            <p:cond delay="499"/>
                                          </p:stCondLst>
                                        </p:cTn>
                                        <p:tgtEl>
                                          <p:spTgt spid="145411">
                                            <p:txEl>
                                              <p:pRg st="3" end="3"/>
                                            </p:txEl>
                                          </p:spTgt>
                                        </p:tgtEl>
                                        <p:attrNameLst>
                                          <p:attrName>style.visibility</p:attrName>
                                        </p:attrNameLst>
                                      </p:cBhvr>
                                      <p:to>
                                        <p:strVal val="visible"/>
                                      </p:to>
                                    </p:set>
                                    <p:anim to="" calcmode="lin" valueType="num">
                                      <p:cBhvr>
                                        <p:cTn id="22" dur="1" fill="hold"/>
                                        <p:tgtEl>
                                          <p:spTgt spid="145411">
                                            <p:txEl>
                                              <p:pRg st="3" end="3"/>
                                            </p:txEl>
                                          </p:spTgt>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5411" grpId="0" build="p" autoUpdateAnimBg="0"/>
    </p:bld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458" name="Rectangle 2"/>
          <p:cNvSpPr>
            <a:spLocks noGrp="1" noChangeArrowheads="1"/>
          </p:cNvSpPr>
          <p:nvPr>
            <p:ph type="title"/>
          </p:nvPr>
        </p:nvSpPr>
        <p:spPr>
          <a:xfrm>
            <a:off x="593725" y="525463"/>
            <a:ext cx="7956550" cy="762000"/>
          </a:xfrm>
          <a:noFill/>
          <a:ln/>
        </p:spPr>
        <p:txBody>
          <a:bodyPr lIns="92075" tIns="46038" rIns="92075" bIns="46038" anchorCtr="1">
            <a:spAutoFit/>
          </a:bodyPr>
          <a:lstStyle/>
          <a:p>
            <a:r>
              <a:rPr lang="en-US" altLang="en-US"/>
              <a:t>Hydrogen Bonding</a:t>
            </a:r>
          </a:p>
        </p:txBody>
      </p:sp>
      <p:grpSp>
        <p:nvGrpSpPr>
          <p:cNvPr id="147459" name="Group 3"/>
          <p:cNvGrpSpPr>
            <a:grpSpLocks/>
          </p:cNvGrpSpPr>
          <p:nvPr/>
        </p:nvGrpSpPr>
        <p:grpSpPr bwMode="auto">
          <a:xfrm>
            <a:off x="1600200" y="3200400"/>
            <a:ext cx="2438400" cy="2057400"/>
            <a:chOff x="1008" y="2016"/>
            <a:chExt cx="1536" cy="1296"/>
          </a:xfrm>
        </p:grpSpPr>
        <p:grpSp>
          <p:nvGrpSpPr>
            <p:cNvPr id="147460" name="Group 4"/>
            <p:cNvGrpSpPr>
              <a:grpSpLocks/>
            </p:cNvGrpSpPr>
            <p:nvPr/>
          </p:nvGrpSpPr>
          <p:grpSpPr bwMode="auto">
            <a:xfrm>
              <a:off x="1008" y="2352"/>
              <a:ext cx="1056" cy="960"/>
              <a:chOff x="1008" y="2352"/>
              <a:chExt cx="1056" cy="960"/>
            </a:xfrm>
          </p:grpSpPr>
          <p:sp>
            <p:nvSpPr>
              <p:cNvPr id="147461" name="Rectangle 5"/>
              <p:cNvSpPr>
                <a:spLocks noChangeArrowheads="1"/>
              </p:cNvSpPr>
              <p:nvPr/>
            </p:nvSpPr>
            <p:spPr bwMode="auto">
              <a:xfrm>
                <a:off x="1008" y="2352"/>
                <a:ext cx="336" cy="4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spAutoFit/>
              </a:bodyPr>
              <a:lstStyle/>
              <a:p>
                <a:pPr eaLnBrk="0" hangingPunct="0">
                  <a:spcBef>
                    <a:spcPct val="50000"/>
                  </a:spcBef>
                </a:pPr>
                <a:r>
                  <a:rPr lang="en-US" altLang="en-US" sz="4400"/>
                  <a:t>H</a:t>
                </a:r>
              </a:p>
            </p:txBody>
          </p:sp>
          <p:sp>
            <p:nvSpPr>
              <p:cNvPr id="147462" name="Rectangle 6"/>
              <p:cNvSpPr>
                <a:spLocks noChangeArrowheads="1"/>
              </p:cNvSpPr>
              <p:nvPr/>
            </p:nvSpPr>
            <p:spPr bwMode="auto">
              <a:xfrm>
                <a:off x="1728" y="2832"/>
                <a:ext cx="336" cy="4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spAutoFit/>
              </a:bodyPr>
              <a:lstStyle/>
              <a:p>
                <a:pPr eaLnBrk="0" hangingPunct="0">
                  <a:spcBef>
                    <a:spcPct val="50000"/>
                  </a:spcBef>
                </a:pPr>
                <a:r>
                  <a:rPr lang="en-US" altLang="en-US" sz="4400"/>
                  <a:t>H</a:t>
                </a:r>
              </a:p>
            </p:txBody>
          </p:sp>
          <p:sp>
            <p:nvSpPr>
              <p:cNvPr id="147463" name="Rectangle 7"/>
              <p:cNvSpPr>
                <a:spLocks noChangeArrowheads="1"/>
              </p:cNvSpPr>
              <p:nvPr/>
            </p:nvSpPr>
            <p:spPr bwMode="auto">
              <a:xfrm>
                <a:off x="1488" y="2352"/>
                <a:ext cx="336" cy="4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spAutoFit/>
              </a:bodyPr>
              <a:lstStyle/>
              <a:p>
                <a:pPr eaLnBrk="0" hangingPunct="0">
                  <a:spcBef>
                    <a:spcPct val="50000"/>
                  </a:spcBef>
                </a:pPr>
                <a:r>
                  <a:rPr lang="en-US" altLang="en-US" sz="4400"/>
                  <a:t>O</a:t>
                </a:r>
              </a:p>
            </p:txBody>
          </p:sp>
          <p:sp>
            <p:nvSpPr>
              <p:cNvPr id="147464" name="Line 8"/>
              <p:cNvSpPr>
                <a:spLocks noChangeShapeType="1"/>
              </p:cNvSpPr>
              <p:nvPr/>
            </p:nvSpPr>
            <p:spPr bwMode="auto">
              <a:xfrm>
                <a:off x="1296" y="2592"/>
                <a:ext cx="240" cy="0"/>
              </a:xfrm>
              <a:prstGeom prst="line">
                <a:avLst/>
              </a:prstGeom>
              <a:noFill/>
              <a:ln w="254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47465" name="Line 9"/>
              <p:cNvSpPr>
                <a:spLocks noChangeShapeType="1"/>
              </p:cNvSpPr>
              <p:nvPr/>
            </p:nvSpPr>
            <p:spPr bwMode="auto">
              <a:xfrm>
                <a:off x="1728" y="2688"/>
                <a:ext cx="144" cy="240"/>
              </a:xfrm>
              <a:prstGeom prst="line">
                <a:avLst/>
              </a:prstGeom>
              <a:noFill/>
              <a:ln w="254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nvGrpSpPr>
              <p:cNvPr id="147466" name="Group 10"/>
              <p:cNvGrpSpPr>
                <a:grpSpLocks/>
              </p:cNvGrpSpPr>
              <p:nvPr/>
            </p:nvGrpSpPr>
            <p:grpSpPr bwMode="auto">
              <a:xfrm>
                <a:off x="1588" y="2356"/>
                <a:ext cx="136" cy="40"/>
                <a:chOff x="1588" y="2356"/>
                <a:chExt cx="136" cy="40"/>
              </a:xfrm>
            </p:grpSpPr>
            <p:sp>
              <p:nvSpPr>
                <p:cNvPr id="147467" name="Oval 11"/>
                <p:cNvSpPr>
                  <a:spLocks noChangeArrowheads="1"/>
                </p:cNvSpPr>
                <p:nvPr/>
              </p:nvSpPr>
              <p:spPr bwMode="auto">
                <a:xfrm>
                  <a:off x="1588" y="2356"/>
                  <a:ext cx="40" cy="40"/>
                </a:xfrm>
                <a:prstGeom prst="ellipse">
                  <a:avLst/>
                </a:prstGeom>
                <a:solidFill>
                  <a:schemeClr val="tx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47468" name="Oval 12"/>
                <p:cNvSpPr>
                  <a:spLocks noChangeArrowheads="1"/>
                </p:cNvSpPr>
                <p:nvPr/>
              </p:nvSpPr>
              <p:spPr bwMode="auto">
                <a:xfrm>
                  <a:off x="1684" y="2356"/>
                  <a:ext cx="40" cy="40"/>
                </a:xfrm>
                <a:prstGeom prst="ellipse">
                  <a:avLst/>
                </a:prstGeom>
                <a:solidFill>
                  <a:schemeClr val="tx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147469" name="Group 13"/>
              <p:cNvGrpSpPr>
                <a:grpSpLocks/>
              </p:cNvGrpSpPr>
              <p:nvPr/>
            </p:nvGrpSpPr>
            <p:grpSpPr bwMode="auto">
              <a:xfrm>
                <a:off x="1815" y="2453"/>
                <a:ext cx="66" cy="134"/>
                <a:chOff x="1815" y="2453"/>
                <a:chExt cx="66" cy="134"/>
              </a:xfrm>
            </p:grpSpPr>
            <p:sp>
              <p:nvSpPr>
                <p:cNvPr id="147470" name="Oval 14"/>
                <p:cNvSpPr>
                  <a:spLocks noChangeArrowheads="1"/>
                </p:cNvSpPr>
                <p:nvPr/>
              </p:nvSpPr>
              <p:spPr bwMode="auto">
                <a:xfrm rot="4560000">
                  <a:off x="1815" y="2453"/>
                  <a:ext cx="40" cy="40"/>
                </a:xfrm>
                <a:prstGeom prst="ellipse">
                  <a:avLst/>
                </a:prstGeom>
                <a:solidFill>
                  <a:schemeClr val="tx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47471" name="Oval 15"/>
                <p:cNvSpPr>
                  <a:spLocks noChangeArrowheads="1"/>
                </p:cNvSpPr>
                <p:nvPr/>
              </p:nvSpPr>
              <p:spPr bwMode="auto">
                <a:xfrm rot="4560000">
                  <a:off x="1841" y="2547"/>
                  <a:ext cx="40" cy="40"/>
                </a:xfrm>
                <a:prstGeom prst="ellipse">
                  <a:avLst/>
                </a:prstGeom>
                <a:solidFill>
                  <a:schemeClr val="tx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sp>
          <p:nvSpPr>
            <p:cNvPr id="147472" name="Rectangle 16"/>
            <p:cNvSpPr>
              <a:spLocks noChangeArrowheads="1"/>
            </p:cNvSpPr>
            <p:nvPr/>
          </p:nvSpPr>
          <p:spPr bwMode="auto">
            <a:xfrm>
              <a:off x="1008" y="2016"/>
              <a:ext cx="432" cy="4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spAutoFit/>
            </a:bodyPr>
            <a:lstStyle/>
            <a:p>
              <a:pPr eaLnBrk="0" hangingPunct="0">
                <a:spcBef>
                  <a:spcPct val="50000"/>
                </a:spcBef>
              </a:pPr>
              <a:r>
                <a:rPr lang="en-US" altLang="en-US" sz="4400">
                  <a:solidFill>
                    <a:schemeClr val="tx2"/>
                  </a:solidFill>
                  <a:latin typeface="Symbol" pitchFamily="18" charset="2"/>
                </a:rPr>
                <a:t>d</a:t>
              </a:r>
              <a:r>
                <a:rPr lang="en-US" altLang="en-US" sz="4400" baseline="30000">
                  <a:solidFill>
                    <a:schemeClr val="tx2"/>
                  </a:solidFill>
                </a:rPr>
                <a:t>+</a:t>
              </a:r>
            </a:p>
          </p:txBody>
        </p:sp>
        <p:sp>
          <p:nvSpPr>
            <p:cNvPr id="147473" name="Rectangle 17"/>
            <p:cNvSpPr>
              <a:spLocks noChangeArrowheads="1"/>
            </p:cNvSpPr>
            <p:nvPr/>
          </p:nvSpPr>
          <p:spPr bwMode="auto">
            <a:xfrm>
              <a:off x="1776" y="2016"/>
              <a:ext cx="432" cy="4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spAutoFit/>
            </a:bodyPr>
            <a:lstStyle/>
            <a:p>
              <a:pPr eaLnBrk="0" hangingPunct="0">
                <a:spcBef>
                  <a:spcPct val="50000"/>
                </a:spcBef>
              </a:pPr>
              <a:r>
                <a:rPr lang="en-US" altLang="en-US" sz="4400">
                  <a:solidFill>
                    <a:schemeClr val="tx2"/>
                  </a:solidFill>
                  <a:latin typeface="Symbol" pitchFamily="18" charset="2"/>
                </a:rPr>
                <a:t>d</a:t>
              </a:r>
              <a:r>
                <a:rPr lang="en-US" altLang="en-US" sz="4400" baseline="30000">
                  <a:solidFill>
                    <a:schemeClr val="tx2"/>
                  </a:solidFill>
                </a:rPr>
                <a:t>-</a:t>
              </a:r>
            </a:p>
          </p:txBody>
        </p:sp>
        <p:sp>
          <p:nvSpPr>
            <p:cNvPr id="147474" name="Rectangle 18"/>
            <p:cNvSpPr>
              <a:spLocks noChangeArrowheads="1"/>
            </p:cNvSpPr>
            <p:nvPr/>
          </p:nvSpPr>
          <p:spPr bwMode="auto">
            <a:xfrm>
              <a:off x="2112" y="2832"/>
              <a:ext cx="432" cy="4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spAutoFit/>
            </a:bodyPr>
            <a:lstStyle/>
            <a:p>
              <a:pPr eaLnBrk="0" hangingPunct="0">
                <a:spcBef>
                  <a:spcPct val="50000"/>
                </a:spcBef>
              </a:pPr>
              <a:r>
                <a:rPr lang="en-US" altLang="en-US" sz="4400">
                  <a:solidFill>
                    <a:schemeClr val="tx2"/>
                  </a:solidFill>
                  <a:latin typeface="Symbol" pitchFamily="18" charset="2"/>
                </a:rPr>
                <a:t>d</a:t>
              </a:r>
              <a:r>
                <a:rPr lang="en-US" altLang="en-US" sz="4400" baseline="30000">
                  <a:solidFill>
                    <a:schemeClr val="tx2"/>
                  </a:solidFill>
                </a:rPr>
                <a:t>+</a:t>
              </a:r>
            </a:p>
          </p:txBody>
        </p:sp>
      </p:grpSp>
      <p:grpSp>
        <p:nvGrpSpPr>
          <p:cNvPr id="147475" name="Group 19"/>
          <p:cNvGrpSpPr>
            <a:grpSpLocks/>
          </p:cNvGrpSpPr>
          <p:nvPr/>
        </p:nvGrpSpPr>
        <p:grpSpPr bwMode="auto">
          <a:xfrm>
            <a:off x="3932238" y="1973263"/>
            <a:ext cx="2803525" cy="2016125"/>
            <a:chOff x="2477" y="1243"/>
            <a:chExt cx="1766" cy="1270"/>
          </a:xfrm>
        </p:grpSpPr>
        <p:grpSp>
          <p:nvGrpSpPr>
            <p:cNvPr id="147476" name="Group 20"/>
            <p:cNvGrpSpPr>
              <a:grpSpLocks/>
            </p:cNvGrpSpPr>
            <p:nvPr/>
          </p:nvGrpSpPr>
          <p:grpSpPr bwMode="auto">
            <a:xfrm>
              <a:off x="2612" y="1685"/>
              <a:ext cx="1185" cy="828"/>
              <a:chOff x="2612" y="1685"/>
              <a:chExt cx="1185" cy="828"/>
            </a:xfrm>
          </p:grpSpPr>
          <p:sp>
            <p:nvSpPr>
              <p:cNvPr id="147477" name="Rectangle 21"/>
              <p:cNvSpPr>
                <a:spLocks noChangeArrowheads="1"/>
              </p:cNvSpPr>
              <p:nvPr/>
            </p:nvSpPr>
            <p:spPr bwMode="auto">
              <a:xfrm rot="20220000">
                <a:off x="2612" y="1872"/>
                <a:ext cx="336" cy="4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spAutoFit/>
              </a:bodyPr>
              <a:lstStyle/>
              <a:p>
                <a:pPr eaLnBrk="0" hangingPunct="0">
                  <a:spcBef>
                    <a:spcPct val="50000"/>
                  </a:spcBef>
                </a:pPr>
                <a:r>
                  <a:rPr lang="en-US" altLang="en-US" sz="4400"/>
                  <a:t>H</a:t>
                </a:r>
              </a:p>
            </p:txBody>
          </p:sp>
          <p:sp>
            <p:nvSpPr>
              <p:cNvPr id="147478" name="Rectangle 22"/>
              <p:cNvSpPr>
                <a:spLocks noChangeArrowheads="1"/>
              </p:cNvSpPr>
              <p:nvPr/>
            </p:nvSpPr>
            <p:spPr bwMode="auto">
              <a:xfrm rot="20220000">
                <a:off x="3461" y="2033"/>
                <a:ext cx="336" cy="4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spAutoFit/>
              </a:bodyPr>
              <a:lstStyle/>
              <a:p>
                <a:pPr eaLnBrk="0" hangingPunct="0">
                  <a:spcBef>
                    <a:spcPct val="50000"/>
                  </a:spcBef>
                </a:pPr>
                <a:r>
                  <a:rPr lang="en-US" altLang="en-US" sz="4400"/>
                  <a:t>H</a:t>
                </a:r>
              </a:p>
            </p:txBody>
          </p:sp>
          <p:sp>
            <p:nvSpPr>
              <p:cNvPr id="147479" name="Rectangle 23"/>
              <p:cNvSpPr>
                <a:spLocks noChangeArrowheads="1"/>
              </p:cNvSpPr>
              <p:nvPr/>
            </p:nvSpPr>
            <p:spPr bwMode="auto">
              <a:xfrm rot="20220000">
                <a:off x="3054" y="1685"/>
                <a:ext cx="336" cy="4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spAutoFit/>
              </a:bodyPr>
              <a:lstStyle/>
              <a:p>
                <a:pPr eaLnBrk="0" hangingPunct="0">
                  <a:spcBef>
                    <a:spcPct val="50000"/>
                  </a:spcBef>
                </a:pPr>
                <a:r>
                  <a:rPr lang="en-US" altLang="en-US" sz="4400"/>
                  <a:t>O</a:t>
                </a:r>
              </a:p>
            </p:txBody>
          </p:sp>
          <p:sp>
            <p:nvSpPr>
              <p:cNvPr id="147480" name="Line 24"/>
              <p:cNvSpPr>
                <a:spLocks noChangeShapeType="1"/>
              </p:cNvSpPr>
              <p:nvPr/>
            </p:nvSpPr>
            <p:spPr bwMode="auto">
              <a:xfrm flipV="1">
                <a:off x="2890" y="1972"/>
                <a:ext cx="221" cy="94"/>
              </a:xfrm>
              <a:prstGeom prst="line">
                <a:avLst/>
              </a:prstGeom>
              <a:noFill/>
              <a:ln w="254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47481" name="Line 25"/>
              <p:cNvSpPr>
                <a:spLocks noChangeShapeType="1"/>
              </p:cNvSpPr>
              <p:nvPr/>
            </p:nvSpPr>
            <p:spPr bwMode="auto">
              <a:xfrm>
                <a:off x="3325" y="1985"/>
                <a:ext cx="226" cy="164"/>
              </a:xfrm>
              <a:prstGeom prst="line">
                <a:avLst/>
              </a:prstGeom>
              <a:noFill/>
              <a:ln w="254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nvGrpSpPr>
              <p:cNvPr id="147482" name="Group 26"/>
              <p:cNvGrpSpPr>
                <a:grpSpLocks/>
              </p:cNvGrpSpPr>
              <p:nvPr/>
            </p:nvGrpSpPr>
            <p:grpSpPr bwMode="auto">
              <a:xfrm>
                <a:off x="3072" y="1687"/>
                <a:ext cx="129" cy="78"/>
                <a:chOff x="3072" y="1687"/>
                <a:chExt cx="129" cy="78"/>
              </a:xfrm>
            </p:grpSpPr>
            <p:sp>
              <p:nvSpPr>
                <p:cNvPr id="147483" name="Oval 27"/>
                <p:cNvSpPr>
                  <a:spLocks noChangeArrowheads="1"/>
                </p:cNvSpPr>
                <p:nvPr/>
              </p:nvSpPr>
              <p:spPr bwMode="auto">
                <a:xfrm rot="20220000">
                  <a:off x="3072" y="1725"/>
                  <a:ext cx="40" cy="40"/>
                </a:xfrm>
                <a:prstGeom prst="ellipse">
                  <a:avLst/>
                </a:prstGeom>
                <a:solidFill>
                  <a:schemeClr val="tx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47484" name="Oval 28"/>
                <p:cNvSpPr>
                  <a:spLocks noChangeArrowheads="1"/>
                </p:cNvSpPr>
                <p:nvPr/>
              </p:nvSpPr>
              <p:spPr bwMode="auto">
                <a:xfrm rot="20220000">
                  <a:off x="3161" y="1687"/>
                  <a:ext cx="40" cy="40"/>
                </a:xfrm>
                <a:prstGeom prst="ellipse">
                  <a:avLst/>
                </a:prstGeom>
                <a:solidFill>
                  <a:schemeClr val="tx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147485" name="Group 29"/>
              <p:cNvGrpSpPr>
                <a:grpSpLocks/>
              </p:cNvGrpSpPr>
              <p:nvPr/>
            </p:nvGrpSpPr>
            <p:grpSpPr bwMode="auto">
              <a:xfrm>
                <a:off x="3319" y="1725"/>
                <a:ext cx="101" cy="117"/>
                <a:chOff x="3319" y="1725"/>
                <a:chExt cx="101" cy="117"/>
              </a:xfrm>
            </p:grpSpPr>
            <p:sp>
              <p:nvSpPr>
                <p:cNvPr id="147486" name="Oval 30"/>
                <p:cNvSpPr>
                  <a:spLocks noChangeArrowheads="1"/>
                </p:cNvSpPr>
                <p:nvPr/>
              </p:nvSpPr>
              <p:spPr bwMode="auto">
                <a:xfrm rot="3180000">
                  <a:off x="3319" y="1725"/>
                  <a:ext cx="40" cy="40"/>
                </a:xfrm>
                <a:prstGeom prst="ellipse">
                  <a:avLst/>
                </a:prstGeom>
                <a:solidFill>
                  <a:schemeClr val="tx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47487" name="Oval 31"/>
                <p:cNvSpPr>
                  <a:spLocks noChangeArrowheads="1"/>
                </p:cNvSpPr>
                <p:nvPr/>
              </p:nvSpPr>
              <p:spPr bwMode="auto">
                <a:xfrm rot="3180000">
                  <a:off x="3380" y="1802"/>
                  <a:ext cx="40" cy="40"/>
                </a:xfrm>
                <a:prstGeom prst="ellipse">
                  <a:avLst/>
                </a:prstGeom>
                <a:solidFill>
                  <a:schemeClr val="tx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sp>
          <p:nvSpPr>
            <p:cNvPr id="147488" name="Rectangle 32"/>
            <p:cNvSpPr>
              <a:spLocks noChangeArrowheads="1"/>
            </p:cNvSpPr>
            <p:nvPr/>
          </p:nvSpPr>
          <p:spPr bwMode="auto">
            <a:xfrm rot="20220000">
              <a:off x="2477" y="1543"/>
              <a:ext cx="432" cy="4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spAutoFit/>
            </a:bodyPr>
            <a:lstStyle/>
            <a:p>
              <a:pPr eaLnBrk="0" hangingPunct="0">
                <a:spcBef>
                  <a:spcPct val="50000"/>
                </a:spcBef>
              </a:pPr>
              <a:r>
                <a:rPr lang="en-US" altLang="en-US" sz="4400">
                  <a:solidFill>
                    <a:schemeClr val="tx2"/>
                  </a:solidFill>
                  <a:latin typeface="Symbol" pitchFamily="18" charset="2"/>
                </a:rPr>
                <a:t>d</a:t>
              </a:r>
              <a:r>
                <a:rPr lang="en-US" altLang="en-US" sz="4400" baseline="30000">
                  <a:solidFill>
                    <a:schemeClr val="tx2"/>
                  </a:solidFill>
                </a:rPr>
                <a:t>+</a:t>
              </a:r>
            </a:p>
          </p:txBody>
        </p:sp>
        <p:sp>
          <p:nvSpPr>
            <p:cNvPr id="147489" name="Rectangle 33"/>
            <p:cNvSpPr>
              <a:spLocks noChangeArrowheads="1"/>
            </p:cNvSpPr>
            <p:nvPr/>
          </p:nvSpPr>
          <p:spPr bwMode="auto">
            <a:xfrm rot="20220000">
              <a:off x="3184" y="1243"/>
              <a:ext cx="432" cy="4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spAutoFit/>
            </a:bodyPr>
            <a:lstStyle/>
            <a:p>
              <a:pPr eaLnBrk="0" hangingPunct="0">
                <a:spcBef>
                  <a:spcPct val="50000"/>
                </a:spcBef>
              </a:pPr>
              <a:r>
                <a:rPr lang="en-US" altLang="en-US" sz="4400">
                  <a:solidFill>
                    <a:schemeClr val="tx2"/>
                  </a:solidFill>
                  <a:latin typeface="Symbol" pitchFamily="18" charset="2"/>
                </a:rPr>
                <a:t>d</a:t>
              </a:r>
              <a:r>
                <a:rPr lang="en-US" altLang="en-US" sz="4400" baseline="30000">
                  <a:solidFill>
                    <a:schemeClr val="tx2"/>
                  </a:solidFill>
                </a:rPr>
                <a:t>-</a:t>
              </a:r>
            </a:p>
          </p:txBody>
        </p:sp>
        <p:sp>
          <p:nvSpPr>
            <p:cNvPr id="147490" name="Rectangle 34"/>
            <p:cNvSpPr>
              <a:spLocks noChangeArrowheads="1"/>
            </p:cNvSpPr>
            <p:nvPr/>
          </p:nvSpPr>
          <p:spPr bwMode="auto">
            <a:xfrm rot="20220000">
              <a:off x="3811" y="1863"/>
              <a:ext cx="432" cy="4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spAutoFit/>
            </a:bodyPr>
            <a:lstStyle/>
            <a:p>
              <a:pPr eaLnBrk="0" hangingPunct="0">
                <a:spcBef>
                  <a:spcPct val="50000"/>
                </a:spcBef>
              </a:pPr>
              <a:r>
                <a:rPr lang="en-US" altLang="en-US" sz="4400">
                  <a:solidFill>
                    <a:schemeClr val="tx2"/>
                  </a:solidFill>
                  <a:latin typeface="Symbol" pitchFamily="18" charset="2"/>
                </a:rPr>
                <a:t>d</a:t>
              </a:r>
              <a:r>
                <a:rPr lang="en-US" altLang="en-US" sz="4400" baseline="30000">
                  <a:solidFill>
                    <a:schemeClr val="tx2"/>
                  </a:solidFill>
                </a:rPr>
                <a:t>+</a:t>
              </a:r>
            </a:p>
          </p:txBody>
        </p:sp>
      </p:grpSp>
      <p:grpSp>
        <p:nvGrpSpPr>
          <p:cNvPr id="147491" name="Group 35"/>
          <p:cNvGrpSpPr>
            <a:grpSpLocks/>
          </p:cNvGrpSpPr>
          <p:nvPr/>
        </p:nvGrpSpPr>
        <p:grpSpPr bwMode="auto">
          <a:xfrm>
            <a:off x="2894013" y="3160713"/>
            <a:ext cx="1374775" cy="852487"/>
            <a:chOff x="1823" y="1991"/>
            <a:chExt cx="866" cy="537"/>
          </a:xfrm>
        </p:grpSpPr>
        <p:sp>
          <p:nvSpPr>
            <p:cNvPr id="147492" name="Line 36"/>
            <p:cNvSpPr>
              <a:spLocks noChangeShapeType="1"/>
            </p:cNvSpPr>
            <p:nvPr/>
          </p:nvSpPr>
          <p:spPr bwMode="auto">
            <a:xfrm>
              <a:off x="2500" y="1991"/>
              <a:ext cx="189" cy="251"/>
            </a:xfrm>
            <a:prstGeom prst="line">
              <a:avLst/>
            </a:prstGeom>
            <a:noFill/>
            <a:ln w="12700">
              <a:solidFill>
                <a:schemeClr val="tx2"/>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47493" name="Line 37"/>
            <p:cNvSpPr>
              <a:spLocks noChangeShapeType="1"/>
            </p:cNvSpPr>
            <p:nvPr/>
          </p:nvSpPr>
          <p:spPr bwMode="auto">
            <a:xfrm>
              <a:off x="2439" y="2018"/>
              <a:ext cx="191" cy="251"/>
            </a:xfrm>
            <a:prstGeom prst="line">
              <a:avLst/>
            </a:prstGeom>
            <a:noFill/>
            <a:ln w="12700">
              <a:solidFill>
                <a:schemeClr val="tx2"/>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47494" name="Line 38"/>
            <p:cNvSpPr>
              <a:spLocks noChangeShapeType="1"/>
            </p:cNvSpPr>
            <p:nvPr/>
          </p:nvSpPr>
          <p:spPr bwMode="auto">
            <a:xfrm>
              <a:off x="2377" y="2045"/>
              <a:ext cx="189" cy="250"/>
            </a:xfrm>
            <a:prstGeom prst="line">
              <a:avLst/>
            </a:prstGeom>
            <a:noFill/>
            <a:ln w="12700">
              <a:solidFill>
                <a:schemeClr val="tx2"/>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47495" name="Line 39"/>
            <p:cNvSpPr>
              <a:spLocks noChangeShapeType="1"/>
            </p:cNvSpPr>
            <p:nvPr/>
          </p:nvSpPr>
          <p:spPr bwMode="auto">
            <a:xfrm>
              <a:off x="2315" y="2069"/>
              <a:ext cx="189" cy="252"/>
            </a:xfrm>
            <a:prstGeom prst="line">
              <a:avLst/>
            </a:prstGeom>
            <a:noFill/>
            <a:ln w="12700">
              <a:solidFill>
                <a:schemeClr val="tx2"/>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47496" name="Line 40"/>
            <p:cNvSpPr>
              <a:spLocks noChangeShapeType="1"/>
            </p:cNvSpPr>
            <p:nvPr/>
          </p:nvSpPr>
          <p:spPr bwMode="auto">
            <a:xfrm>
              <a:off x="2191" y="2122"/>
              <a:ext cx="190" cy="251"/>
            </a:xfrm>
            <a:prstGeom prst="line">
              <a:avLst/>
            </a:prstGeom>
            <a:noFill/>
            <a:ln w="12700">
              <a:solidFill>
                <a:schemeClr val="tx2"/>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47497" name="Line 41"/>
            <p:cNvSpPr>
              <a:spLocks noChangeShapeType="1"/>
            </p:cNvSpPr>
            <p:nvPr/>
          </p:nvSpPr>
          <p:spPr bwMode="auto">
            <a:xfrm>
              <a:off x="2252" y="2094"/>
              <a:ext cx="190" cy="251"/>
            </a:xfrm>
            <a:prstGeom prst="line">
              <a:avLst/>
            </a:prstGeom>
            <a:noFill/>
            <a:ln w="12700">
              <a:solidFill>
                <a:schemeClr val="tx2"/>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47498" name="Line 42"/>
            <p:cNvSpPr>
              <a:spLocks noChangeShapeType="1"/>
            </p:cNvSpPr>
            <p:nvPr/>
          </p:nvSpPr>
          <p:spPr bwMode="auto">
            <a:xfrm>
              <a:off x="2132" y="2146"/>
              <a:ext cx="189" cy="251"/>
            </a:xfrm>
            <a:prstGeom prst="line">
              <a:avLst/>
            </a:prstGeom>
            <a:noFill/>
            <a:ln w="12700">
              <a:solidFill>
                <a:schemeClr val="tx2"/>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47499" name="Line 43"/>
            <p:cNvSpPr>
              <a:spLocks noChangeShapeType="1"/>
            </p:cNvSpPr>
            <p:nvPr/>
          </p:nvSpPr>
          <p:spPr bwMode="auto">
            <a:xfrm>
              <a:off x="2070" y="2171"/>
              <a:ext cx="190" cy="252"/>
            </a:xfrm>
            <a:prstGeom prst="line">
              <a:avLst/>
            </a:prstGeom>
            <a:noFill/>
            <a:ln w="12700">
              <a:solidFill>
                <a:schemeClr val="tx2"/>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47500" name="Line 44"/>
            <p:cNvSpPr>
              <a:spLocks noChangeShapeType="1"/>
            </p:cNvSpPr>
            <p:nvPr/>
          </p:nvSpPr>
          <p:spPr bwMode="auto">
            <a:xfrm>
              <a:off x="2008" y="2198"/>
              <a:ext cx="189" cy="252"/>
            </a:xfrm>
            <a:prstGeom prst="line">
              <a:avLst/>
            </a:prstGeom>
            <a:noFill/>
            <a:ln w="12700">
              <a:solidFill>
                <a:schemeClr val="tx2"/>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47501" name="Line 45"/>
            <p:cNvSpPr>
              <a:spLocks noChangeShapeType="1"/>
            </p:cNvSpPr>
            <p:nvPr/>
          </p:nvSpPr>
          <p:spPr bwMode="auto">
            <a:xfrm>
              <a:off x="1946" y="2226"/>
              <a:ext cx="189" cy="250"/>
            </a:xfrm>
            <a:prstGeom prst="line">
              <a:avLst/>
            </a:prstGeom>
            <a:noFill/>
            <a:ln w="12700">
              <a:solidFill>
                <a:schemeClr val="tx2"/>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47502" name="Line 46"/>
            <p:cNvSpPr>
              <a:spLocks noChangeShapeType="1"/>
            </p:cNvSpPr>
            <p:nvPr/>
          </p:nvSpPr>
          <p:spPr bwMode="auto">
            <a:xfrm>
              <a:off x="1823" y="2277"/>
              <a:ext cx="189" cy="251"/>
            </a:xfrm>
            <a:prstGeom prst="line">
              <a:avLst/>
            </a:prstGeom>
            <a:noFill/>
            <a:ln w="12700">
              <a:solidFill>
                <a:schemeClr val="tx2"/>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47503" name="Line 47"/>
            <p:cNvSpPr>
              <a:spLocks noChangeShapeType="1"/>
            </p:cNvSpPr>
            <p:nvPr/>
          </p:nvSpPr>
          <p:spPr bwMode="auto">
            <a:xfrm>
              <a:off x="1882" y="2250"/>
              <a:ext cx="192" cy="251"/>
            </a:xfrm>
            <a:prstGeom prst="line">
              <a:avLst/>
            </a:prstGeom>
            <a:noFill/>
            <a:ln w="12700">
              <a:solidFill>
                <a:schemeClr val="tx2"/>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Tree>
    <p:extLst>
      <p:ext uri="{BB962C8B-B14F-4D97-AF65-F5344CB8AC3E}">
        <p14:creationId xmlns:p14="http://schemas.microsoft.com/office/powerpoint/2010/main" val="2945842572"/>
      </p:ext>
    </p:extLst>
  </p:cSld>
  <p:clrMapOvr>
    <a:masterClrMapping/>
  </p:clrMapOvr>
  <p:transition>
    <p:random/>
  </p:transition>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9506" name="Group 2"/>
          <p:cNvGrpSpPr>
            <a:grpSpLocks/>
          </p:cNvGrpSpPr>
          <p:nvPr/>
        </p:nvGrpSpPr>
        <p:grpSpPr bwMode="auto">
          <a:xfrm>
            <a:off x="2489200" y="3513138"/>
            <a:ext cx="584200" cy="898525"/>
            <a:chOff x="1568" y="2213"/>
            <a:chExt cx="368" cy="566"/>
          </a:xfrm>
        </p:grpSpPr>
        <p:sp>
          <p:nvSpPr>
            <p:cNvPr id="149507" name="Line 3"/>
            <p:cNvSpPr>
              <a:spLocks noChangeShapeType="1"/>
            </p:cNvSpPr>
            <p:nvPr/>
          </p:nvSpPr>
          <p:spPr bwMode="auto">
            <a:xfrm flipH="1" flipV="1">
              <a:off x="1651" y="2213"/>
              <a:ext cx="285" cy="46"/>
            </a:xfrm>
            <a:prstGeom prst="line">
              <a:avLst/>
            </a:prstGeom>
            <a:noFill/>
            <a:ln w="12700">
              <a:solidFill>
                <a:schemeClr val="tx2"/>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49508" name="Line 4"/>
            <p:cNvSpPr>
              <a:spLocks noChangeShapeType="1"/>
            </p:cNvSpPr>
            <p:nvPr/>
          </p:nvSpPr>
          <p:spPr bwMode="auto">
            <a:xfrm flipH="1" flipV="1">
              <a:off x="1644" y="2261"/>
              <a:ext cx="284" cy="44"/>
            </a:xfrm>
            <a:prstGeom prst="line">
              <a:avLst/>
            </a:prstGeom>
            <a:noFill/>
            <a:ln w="12700">
              <a:solidFill>
                <a:schemeClr val="tx2"/>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49509" name="Line 5"/>
            <p:cNvSpPr>
              <a:spLocks noChangeShapeType="1"/>
            </p:cNvSpPr>
            <p:nvPr/>
          </p:nvSpPr>
          <p:spPr bwMode="auto">
            <a:xfrm flipH="1" flipV="1">
              <a:off x="1636" y="2309"/>
              <a:ext cx="285" cy="44"/>
            </a:xfrm>
            <a:prstGeom prst="line">
              <a:avLst/>
            </a:prstGeom>
            <a:noFill/>
            <a:ln w="12700">
              <a:solidFill>
                <a:schemeClr val="tx2"/>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49510" name="Line 6"/>
            <p:cNvSpPr>
              <a:spLocks noChangeShapeType="1"/>
            </p:cNvSpPr>
            <p:nvPr/>
          </p:nvSpPr>
          <p:spPr bwMode="auto">
            <a:xfrm flipH="1" flipV="1">
              <a:off x="1629" y="2355"/>
              <a:ext cx="285" cy="45"/>
            </a:xfrm>
            <a:prstGeom prst="line">
              <a:avLst/>
            </a:prstGeom>
            <a:noFill/>
            <a:ln w="12700">
              <a:solidFill>
                <a:schemeClr val="tx2"/>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49511" name="Line 7"/>
            <p:cNvSpPr>
              <a:spLocks noChangeShapeType="1"/>
            </p:cNvSpPr>
            <p:nvPr/>
          </p:nvSpPr>
          <p:spPr bwMode="auto">
            <a:xfrm flipH="1" flipV="1">
              <a:off x="1614" y="2449"/>
              <a:ext cx="284" cy="46"/>
            </a:xfrm>
            <a:prstGeom prst="line">
              <a:avLst/>
            </a:prstGeom>
            <a:noFill/>
            <a:ln w="12700">
              <a:solidFill>
                <a:schemeClr val="tx2"/>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49512" name="Line 8"/>
            <p:cNvSpPr>
              <a:spLocks noChangeShapeType="1"/>
            </p:cNvSpPr>
            <p:nvPr/>
          </p:nvSpPr>
          <p:spPr bwMode="auto">
            <a:xfrm flipH="1" flipV="1">
              <a:off x="1620" y="2404"/>
              <a:ext cx="285" cy="44"/>
            </a:xfrm>
            <a:prstGeom prst="line">
              <a:avLst/>
            </a:prstGeom>
            <a:noFill/>
            <a:ln w="12700">
              <a:solidFill>
                <a:schemeClr val="tx2"/>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49513" name="Line 9"/>
            <p:cNvSpPr>
              <a:spLocks noChangeShapeType="1"/>
            </p:cNvSpPr>
            <p:nvPr/>
          </p:nvSpPr>
          <p:spPr bwMode="auto">
            <a:xfrm flipH="1" flipV="1">
              <a:off x="1606" y="2497"/>
              <a:ext cx="284" cy="46"/>
            </a:xfrm>
            <a:prstGeom prst="line">
              <a:avLst/>
            </a:prstGeom>
            <a:noFill/>
            <a:ln w="12700">
              <a:solidFill>
                <a:schemeClr val="tx2"/>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49514" name="Line 10"/>
            <p:cNvSpPr>
              <a:spLocks noChangeShapeType="1"/>
            </p:cNvSpPr>
            <p:nvPr/>
          </p:nvSpPr>
          <p:spPr bwMode="auto">
            <a:xfrm flipH="1" flipV="1">
              <a:off x="1599" y="2544"/>
              <a:ext cx="285" cy="44"/>
            </a:xfrm>
            <a:prstGeom prst="line">
              <a:avLst/>
            </a:prstGeom>
            <a:noFill/>
            <a:ln w="12700">
              <a:solidFill>
                <a:schemeClr val="tx2"/>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49515" name="Line 11"/>
            <p:cNvSpPr>
              <a:spLocks noChangeShapeType="1"/>
            </p:cNvSpPr>
            <p:nvPr/>
          </p:nvSpPr>
          <p:spPr bwMode="auto">
            <a:xfrm flipH="1" flipV="1">
              <a:off x="1590" y="2592"/>
              <a:ext cx="285" cy="45"/>
            </a:xfrm>
            <a:prstGeom prst="line">
              <a:avLst/>
            </a:prstGeom>
            <a:noFill/>
            <a:ln w="12700">
              <a:solidFill>
                <a:schemeClr val="tx2"/>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49516" name="Line 12"/>
            <p:cNvSpPr>
              <a:spLocks noChangeShapeType="1"/>
            </p:cNvSpPr>
            <p:nvPr/>
          </p:nvSpPr>
          <p:spPr bwMode="auto">
            <a:xfrm flipH="1" flipV="1">
              <a:off x="1583" y="2639"/>
              <a:ext cx="285" cy="44"/>
            </a:xfrm>
            <a:prstGeom prst="line">
              <a:avLst/>
            </a:prstGeom>
            <a:noFill/>
            <a:ln w="12700">
              <a:solidFill>
                <a:schemeClr val="tx2"/>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49517" name="Line 13"/>
            <p:cNvSpPr>
              <a:spLocks noChangeShapeType="1"/>
            </p:cNvSpPr>
            <p:nvPr/>
          </p:nvSpPr>
          <p:spPr bwMode="auto">
            <a:xfrm flipH="1" flipV="1">
              <a:off x="1568" y="2733"/>
              <a:ext cx="285" cy="46"/>
            </a:xfrm>
            <a:prstGeom prst="line">
              <a:avLst/>
            </a:prstGeom>
            <a:noFill/>
            <a:ln w="12700">
              <a:solidFill>
                <a:schemeClr val="tx2"/>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49518" name="Line 14"/>
            <p:cNvSpPr>
              <a:spLocks noChangeShapeType="1"/>
            </p:cNvSpPr>
            <p:nvPr/>
          </p:nvSpPr>
          <p:spPr bwMode="auto">
            <a:xfrm flipH="1" flipV="1">
              <a:off x="1576" y="2687"/>
              <a:ext cx="284" cy="44"/>
            </a:xfrm>
            <a:prstGeom prst="line">
              <a:avLst/>
            </a:prstGeom>
            <a:noFill/>
            <a:ln w="12700">
              <a:solidFill>
                <a:schemeClr val="tx2"/>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nvGrpSpPr>
          <p:cNvPr id="149519" name="Group 15"/>
          <p:cNvGrpSpPr>
            <a:grpSpLocks/>
          </p:cNvGrpSpPr>
          <p:nvPr/>
        </p:nvGrpSpPr>
        <p:grpSpPr bwMode="auto">
          <a:xfrm>
            <a:off x="2771775" y="5068888"/>
            <a:ext cx="933450" cy="682625"/>
            <a:chOff x="1746" y="3193"/>
            <a:chExt cx="588" cy="430"/>
          </a:xfrm>
        </p:grpSpPr>
        <p:sp>
          <p:nvSpPr>
            <p:cNvPr id="149520" name="Line 16"/>
            <p:cNvSpPr>
              <a:spLocks noChangeShapeType="1"/>
            </p:cNvSpPr>
            <p:nvPr/>
          </p:nvSpPr>
          <p:spPr bwMode="auto">
            <a:xfrm flipH="1" flipV="1">
              <a:off x="2250" y="3193"/>
              <a:ext cx="84" cy="276"/>
            </a:xfrm>
            <a:prstGeom prst="line">
              <a:avLst/>
            </a:prstGeom>
            <a:noFill/>
            <a:ln w="12700">
              <a:solidFill>
                <a:schemeClr val="tx2"/>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49521" name="Line 17"/>
            <p:cNvSpPr>
              <a:spLocks noChangeShapeType="1"/>
            </p:cNvSpPr>
            <p:nvPr/>
          </p:nvSpPr>
          <p:spPr bwMode="auto">
            <a:xfrm flipH="1" flipV="1">
              <a:off x="2204" y="3208"/>
              <a:ext cx="85" cy="275"/>
            </a:xfrm>
            <a:prstGeom prst="line">
              <a:avLst/>
            </a:prstGeom>
            <a:noFill/>
            <a:ln w="12700">
              <a:solidFill>
                <a:schemeClr val="tx2"/>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49522" name="Line 18"/>
            <p:cNvSpPr>
              <a:spLocks noChangeShapeType="1"/>
            </p:cNvSpPr>
            <p:nvPr/>
          </p:nvSpPr>
          <p:spPr bwMode="auto">
            <a:xfrm flipH="1" flipV="1">
              <a:off x="2157" y="3222"/>
              <a:ext cx="85" cy="275"/>
            </a:xfrm>
            <a:prstGeom prst="line">
              <a:avLst/>
            </a:prstGeom>
            <a:noFill/>
            <a:ln w="12700">
              <a:solidFill>
                <a:schemeClr val="tx2"/>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49523" name="Line 19"/>
            <p:cNvSpPr>
              <a:spLocks noChangeShapeType="1"/>
            </p:cNvSpPr>
            <p:nvPr/>
          </p:nvSpPr>
          <p:spPr bwMode="auto">
            <a:xfrm flipH="1" flipV="1">
              <a:off x="2112" y="3235"/>
              <a:ext cx="85" cy="276"/>
            </a:xfrm>
            <a:prstGeom prst="line">
              <a:avLst/>
            </a:prstGeom>
            <a:noFill/>
            <a:ln w="12700">
              <a:solidFill>
                <a:schemeClr val="tx2"/>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49524" name="Line 20"/>
            <p:cNvSpPr>
              <a:spLocks noChangeShapeType="1"/>
            </p:cNvSpPr>
            <p:nvPr/>
          </p:nvSpPr>
          <p:spPr bwMode="auto">
            <a:xfrm flipH="1" flipV="1">
              <a:off x="2021" y="3263"/>
              <a:ext cx="84" cy="276"/>
            </a:xfrm>
            <a:prstGeom prst="line">
              <a:avLst/>
            </a:prstGeom>
            <a:noFill/>
            <a:ln w="12700">
              <a:solidFill>
                <a:schemeClr val="tx2"/>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49525" name="Line 21"/>
            <p:cNvSpPr>
              <a:spLocks noChangeShapeType="1"/>
            </p:cNvSpPr>
            <p:nvPr/>
          </p:nvSpPr>
          <p:spPr bwMode="auto">
            <a:xfrm flipH="1" flipV="1">
              <a:off x="2065" y="3249"/>
              <a:ext cx="85" cy="276"/>
            </a:xfrm>
            <a:prstGeom prst="line">
              <a:avLst/>
            </a:prstGeom>
            <a:noFill/>
            <a:ln w="12700">
              <a:solidFill>
                <a:schemeClr val="tx2"/>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49526" name="Line 22"/>
            <p:cNvSpPr>
              <a:spLocks noChangeShapeType="1"/>
            </p:cNvSpPr>
            <p:nvPr/>
          </p:nvSpPr>
          <p:spPr bwMode="auto">
            <a:xfrm flipH="1" flipV="1">
              <a:off x="1975" y="3277"/>
              <a:ext cx="84" cy="276"/>
            </a:xfrm>
            <a:prstGeom prst="line">
              <a:avLst/>
            </a:prstGeom>
            <a:noFill/>
            <a:ln w="12700">
              <a:solidFill>
                <a:schemeClr val="tx2"/>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49527" name="Line 23"/>
            <p:cNvSpPr>
              <a:spLocks noChangeShapeType="1"/>
            </p:cNvSpPr>
            <p:nvPr/>
          </p:nvSpPr>
          <p:spPr bwMode="auto">
            <a:xfrm flipH="1" flipV="1">
              <a:off x="1930" y="3291"/>
              <a:ext cx="85" cy="276"/>
            </a:xfrm>
            <a:prstGeom prst="line">
              <a:avLst/>
            </a:prstGeom>
            <a:noFill/>
            <a:ln w="12700">
              <a:solidFill>
                <a:schemeClr val="tx2"/>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49528" name="Line 24"/>
            <p:cNvSpPr>
              <a:spLocks noChangeShapeType="1"/>
            </p:cNvSpPr>
            <p:nvPr/>
          </p:nvSpPr>
          <p:spPr bwMode="auto">
            <a:xfrm flipH="1" flipV="1">
              <a:off x="1883" y="3305"/>
              <a:ext cx="85" cy="276"/>
            </a:xfrm>
            <a:prstGeom prst="line">
              <a:avLst/>
            </a:prstGeom>
            <a:noFill/>
            <a:ln w="12700">
              <a:solidFill>
                <a:schemeClr val="tx2"/>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49529" name="Line 25"/>
            <p:cNvSpPr>
              <a:spLocks noChangeShapeType="1"/>
            </p:cNvSpPr>
            <p:nvPr/>
          </p:nvSpPr>
          <p:spPr bwMode="auto">
            <a:xfrm flipH="1" flipV="1">
              <a:off x="1838" y="3319"/>
              <a:ext cx="85" cy="275"/>
            </a:xfrm>
            <a:prstGeom prst="line">
              <a:avLst/>
            </a:prstGeom>
            <a:noFill/>
            <a:ln w="12700">
              <a:solidFill>
                <a:schemeClr val="tx2"/>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49530" name="Line 26"/>
            <p:cNvSpPr>
              <a:spLocks noChangeShapeType="1"/>
            </p:cNvSpPr>
            <p:nvPr/>
          </p:nvSpPr>
          <p:spPr bwMode="auto">
            <a:xfrm flipH="1" flipV="1">
              <a:off x="1746" y="3347"/>
              <a:ext cx="84" cy="276"/>
            </a:xfrm>
            <a:prstGeom prst="line">
              <a:avLst/>
            </a:prstGeom>
            <a:noFill/>
            <a:ln w="12700">
              <a:solidFill>
                <a:schemeClr val="tx2"/>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49531" name="Line 27"/>
            <p:cNvSpPr>
              <a:spLocks noChangeShapeType="1"/>
            </p:cNvSpPr>
            <p:nvPr/>
          </p:nvSpPr>
          <p:spPr bwMode="auto">
            <a:xfrm flipH="1" flipV="1">
              <a:off x="1791" y="3333"/>
              <a:ext cx="85" cy="275"/>
            </a:xfrm>
            <a:prstGeom prst="line">
              <a:avLst/>
            </a:prstGeom>
            <a:noFill/>
            <a:ln w="12700">
              <a:solidFill>
                <a:schemeClr val="tx2"/>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nvGrpSpPr>
          <p:cNvPr id="149532" name="Group 28"/>
          <p:cNvGrpSpPr>
            <a:grpSpLocks/>
          </p:cNvGrpSpPr>
          <p:nvPr/>
        </p:nvGrpSpPr>
        <p:grpSpPr bwMode="auto">
          <a:xfrm>
            <a:off x="4562475" y="4168775"/>
            <a:ext cx="857250" cy="501650"/>
            <a:chOff x="2874" y="2626"/>
            <a:chExt cx="540" cy="316"/>
          </a:xfrm>
        </p:grpSpPr>
        <p:sp>
          <p:nvSpPr>
            <p:cNvPr id="149533" name="Line 29"/>
            <p:cNvSpPr>
              <a:spLocks noChangeShapeType="1"/>
            </p:cNvSpPr>
            <p:nvPr/>
          </p:nvSpPr>
          <p:spPr bwMode="auto">
            <a:xfrm flipV="1">
              <a:off x="2874" y="2626"/>
              <a:ext cx="14" cy="289"/>
            </a:xfrm>
            <a:prstGeom prst="line">
              <a:avLst/>
            </a:prstGeom>
            <a:noFill/>
            <a:ln w="12700">
              <a:solidFill>
                <a:schemeClr val="tx2"/>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49534" name="Line 30"/>
            <p:cNvSpPr>
              <a:spLocks noChangeShapeType="1"/>
            </p:cNvSpPr>
            <p:nvPr/>
          </p:nvSpPr>
          <p:spPr bwMode="auto">
            <a:xfrm flipV="1">
              <a:off x="2920" y="2630"/>
              <a:ext cx="17" cy="287"/>
            </a:xfrm>
            <a:prstGeom prst="line">
              <a:avLst/>
            </a:prstGeom>
            <a:noFill/>
            <a:ln w="12700">
              <a:solidFill>
                <a:schemeClr val="tx2"/>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49535" name="Line 31"/>
            <p:cNvSpPr>
              <a:spLocks noChangeShapeType="1"/>
            </p:cNvSpPr>
            <p:nvPr/>
          </p:nvSpPr>
          <p:spPr bwMode="auto">
            <a:xfrm flipV="1">
              <a:off x="2969" y="2632"/>
              <a:ext cx="17" cy="288"/>
            </a:xfrm>
            <a:prstGeom prst="line">
              <a:avLst/>
            </a:prstGeom>
            <a:noFill/>
            <a:ln w="12700">
              <a:solidFill>
                <a:schemeClr val="tx2"/>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49536" name="Line 32"/>
            <p:cNvSpPr>
              <a:spLocks noChangeShapeType="1"/>
            </p:cNvSpPr>
            <p:nvPr/>
          </p:nvSpPr>
          <p:spPr bwMode="auto">
            <a:xfrm flipV="1">
              <a:off x="3016" y="2635"/>
              <a:ext cx="16" cy="286"/>
            </a:xfrm>
            <a:prstGeom prst="line">
              <a:avLst/>
            </a:prstGeom>
            <a:noFill/>
            <a:ln w="12700">
              <a:solidFill>
                <a:schemeClr val="tx2"/>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49537" name="Line 33"/>
            <p:cNvSpPr>
              <a:spLocks noChangeShapeType="1"/>
            </p:cNvSpPr>
            <p:nvPr/>
          </p:nvSpPr>
          <p:spPr bwMode="auto">
            <a:xfrm flipV="1">
              <a:off x="3112" y="2638"/>
              <a:ext cx="16" cy="289"/>
            </a:xfrm>
            <a:prstGeom prst="line">
              <a:avLst/>
            </a:prstGeom>
            <a:noFill/>
            <a:ln w="12700">
              <a:solidFill>
                <a:schemeClr val="tx2"/>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49538" name="Line 34"/>
            <p:cNvSpPr>
              <a:spLocks noChangeShapeType="1"/>
            </p:cNvSpPr>
            <p:nvPr/>
          </p:nvSpPr>
          <p:spPr bwMode="auto">
            <a:xfrm flipV="1">
              <a:off x="3066" y="2637"/>
              <a:ext cx="14" cy="286"/>
            </a:xfrm>
            <a:prstGeom prst="line">
              <a:avLst/>
            </a:prstGeom>
            <a:noFill/>
            <a:ln w="12700">
              <a:solidFill>
                <a:schemeClr val="tx2"/>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49539" name="Line 35"/>
            <p:cNvSpPr>
              <a:spLocks noChangeShapeType="1"/>
            </p:cNvSpPr>
            <p:nvPr/>
          </p:nvSpPr>
          <p:spPr bwMode="auto">
            <a:xfrm flipV="1">
              <a:off x="3160" y="2641"/>
              <a:ext cx="16" cy="289"/>
            </a:xfrm>
            <a:prstGeom prst="line">
              <a:avLst/>
            </a:prstGeom>
            <a:noFill/>
            <a:ln w="12700">
              <a:solidFill>
                <a:schemeClr val="tx2"/>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49540" name="Line 36"/>
            <p:cNvSpPr>
              <a:spLocks noChangeShapeType="1"/>
            </p:cNvSpPr>
            <p:nvPr/>
          </p:nvSpPr>
          <p:spPr bwMode="auto">
            <a:xfrm flipV="1">
              <a:off x="3208" y="2645"/>
              <a:ext cx="14" cy="286"/>
            </a:xfrm>
            <a:prstGeom prst="line">
              <a:avLst/>
            </a:prstGeom>
            <a:noFill/>
            <a:ln w="12700">
              <a:solidFill>
                <a:schemeClr val="tx2"/>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49541" name="Line 37"/>
            <p:cNvSpPr>
              <a:spLocks noChangeShapeType="1"/>
            </p:cNvSpPr>
            <p:nvPr/>
          </p:nvSpPr>
          <p:spPr bwMode="auto">
            <a:xfrm flipV="1">
              <a:off x="3256" y="2647"/>
              <a:ext cx="16" cy="286"/>
            </a:xfrm>
            <a:prstGeom prst="line">
              <a:avLst/>
            </a:prstGeom>
            <a:noFill/>
            <a:ln w="12700">
              <a:solidFill>
                <a:schemeClr val="tx2"/>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49542" name="Line 38"/>
            <p:cNvSpPr>
              <a:spLocks noChangeShapeType="1"/>
            </p:cNvSpPr>
            <p:nvPr/>
          </p:nvSpPr>
          <p:spPr bwMode="auto">
            <a:xfrm flipV="1">
              <a:off x="3302" y="2648"/>
              <a:ext cx="17" cy="288"/>
            </a:xfrm>
            <a:prstGeom prst="line">
              <a:avLst/>
            </a:prstGeom>
            <a:noFill/>
            <a:ln w="12700">
              <a:solidFill>
                <a:schemeClr val="tx2"/>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49543" name="Line 39"/>
            <p:cNvSpPr>
              <a:spLocks noChangeShapeType="1"/>
            </p:cNvSpPr>
            <p:nvPr/>
          </p:nvSpPr>
          <p:spPr bwMode="auto">
            <a:xfrm flipV="1">
              <a:off x="3400" y="2653"/>
              <a:ext cx="14" cy="289"/>
            </a:xfrm>
            <a:prstGeom prst="line">
              <a:avLst/>
            </a:prstGeom>
            <a:noFill/>
            <a:ln w="12700">
              <a:solidFill>
                <a:schemeClr val="tx2"/>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49544" name="Line 40"/>
            <p:cNvSpPr>
              <a:spLocks noChangeShapeType="1"/>
            </p:cNvSpPr>
            <p:nvPr/>
          </p:nvSpPr>
          <p:spPr bwMode="auto">
            <a:xfrm flipV="1">
              <a:off x="3351" y="2651"/>
              <a:ext cx="17" cy="287"/>
            </a:xfrm>
            <a:prstGeom prst="line">
              <a:avLst/>
            </a:prstGeom>
            <a:noFill/>
            <a:ln w="12700">
              <a:solidFill>
                <a:schemeClr val="tx2"/>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nvGrpSpPr>
          <p:cNvPr id="149545" name="Group 41"/>
          <p:cNvGrpSpPr>
            <a:grpSpLocks/>
          </p:cNvGrpSpPr>
          <p:nvPr/>
        </p:nvGrpSpPr>
        <p:grpSpPr bwMode="auto">
          <a:xfrm>
            <a:off x="6505575" y="3773488"/>
            <a:ext cx="933450" cy="682625"/>
            <a:chOff x="4098" y="2377"/>
            <a:chExt cx="588" cy="430"/>
          </a:xfrm>
        </p:grpSpPr>
        <p:sp>
          <p:nvSpPr>
            <p:cNvPr id="149546" name="Line 42"/>
            <p:cNvSpPr>
              <a:spLocks noChangeShapeType="1"/>
            </p:cNvSpPr>
            <p:nvPr/>
          </p:nvSpPr>
          <p:spPr bwMode="auto">
            <a:xfrm flipH="1" flipV="1">
              <a:off x="4602" y="2377"/>
              <a:ext cx="84" cy="276"/>
            </a:xfrm>
            <a:prstGeom prst="line">
              <a:avLst/>
            </a:prstGeom>
            <a:noFill/>
            <a:ln w="12700">
              <a:solidFill>
                <a:schemeClr val="tx2"/>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49547" name="Line 43"/>
            <p:cNvSpPr>
              <a:spLocks noChangeShapeType="1"/>
            </p:cNvSpPr>
            <p:nvPr/>
          </p:nvSpPr>
          <p:spPr bwMode="auto">
            <a:xfrm flipH="1" flipV="1">
              <a:off x="4556" y="2392"/>
              <a:ext cx="85" cy="275"/>
            </a:xfrm>
            <a:prstGeom prst="line">
              <a:avLst/>
            </a:prstGeom>
            <a:noFill/>
            <a:ln w="12700">
              <a:solidFill>
                <a:schemeClr val="tx2"/>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49548" name="Line 44"/>
            <p:cNvSpPr>
              <a:spLocks noChangeShapeType="1"/>
            </p:cNvSpPr>
            <p:nvPr/>
          </p:nvSpPr>
          <p:spPr bwMode="auto">
            <a:xfrm flipH="1" flipV="1">
              <a:off x="4509" y="2406"/>
              <a:ext cx="85" cy="275"/>
            </a:xfrm>
            <a:prstGeom prst="line">
              <a:avLst/>
            </a:prstGeom>
            <a:noFill/>
            <a:ln w="12700">
              <a:solidFill>
                <a:schemeClr val="tx2"/>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49549" name="Line 45"/>
            <p:cNvSpPr>
              <a:spLocks noChangeShapeType="1"/>
            </p:cNvSpPr>
            <p:nvPr/>
          </p:nvSpPr>
          <p:spPr bwMode="auto">
            <a:xfrm flipH="1" flipV="1">
              <a:off x="4464" y="2419"/>
              <a:ext cx="85" cy="276"/>
            </a:xfrm>
            <a:prstGeom prst="line">
              <a:avLst/>
            </a:prstGeom>
            <a:noFill/>
            <a:ln w="12700">
              <a:solidFill>
                <a:schemeClr val="tx2"/>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49550" name="Line 46"/>
            <p:cNvSpPr>
              <a:spLocks noChangeShapeType="1"/>
            </p:cNvSpPr>
            <p:nvPr/>
          </p:nvSpPr>
          <p:spPr bwMode="auto">
            <a:xfrm flipH="1" flipV="1">
              <a:off x="4373" y="2447"/>
              <a:ext cx="84" cy="276"/>
            </a:xfrm>
            <a:prstGeom prst="line">
              <a:avLst/>
            </a:prstGeom>
            <a:noFill/>
            <a:ln w="12700">
              <a:solidFill>
                <a:schemeClr val="tx2"/>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49551" name="Line 47"/>
            <p:cNvSpPr>
              <a:spLocks noChangeShapeType="1"/>
            </p:cNvSpPr>
            <p:nvPr/>
          </p:nvSpPr>
          <p:spPr bwMode="auto">
            <a:xfrm flipH="1" flipV="1">
              <a:off x="4417" y="2433"/>
              <a:ext cx="85" cy="276"/>
            </a:xfrm>
            <a:prstGeom prst="line">
              <a:avLst/>
            </a:prstGeom>
            <a:noFill/>
            <a:ln w="12700">
              <a:solidFill>
                <a:schemeClr val="tx2"/>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49552" name="Line 48"/>
            <p:cNvSpPr>
              <a:spLocks noChangeShapeType="1"/>
            </p:cNvSpPr>
            <p:nvPr/>
          </p:nvSpPr>
          <p:spPr bwMode="auto">
            <a:xfrm flipH="1" flipV="1">
              <a:off x="4327" y="2461"/>
              <a:ext cx="84" cy="276"/>
            </a:xfrm>
            <a:prstGeom prst="line">
              <a:avLst/>
            </a:prstGeom>
            <a:noFill/>
            <a:ln w="12700">
              <a:solidFill>
                <a:schemeClr val="tx2"/>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49553" name="Line 49"/>
            <p:cNvSpPr>
              <a:spLocks noChangeShapeType="1"/>
            </p:cNvSpPr>
            <p:nvPr/>
          </p:nvSpPr>
          <p:spPr bwMode="auto">
            <a:xfrm flipH="1" flipV="1">
              <a:off x="4282" y="2475"/>
              <a:ext cx="85" cy="276"/>
            </a:xfrm>
            <a:prstGeom prst="line">
              <a:avLst/>
            </a:prstGeom>
            <a:noFill/>
            <a:ln w="12700">
              <a:solidFill>
                <a:schemeClr val="tx2"/>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49554" name="Line 50"/>
            <p:cNvSpPr>
              <a:spLocks noChangeShapeType="1"/>
            </p:cNvSpPr>
            <p:nvPr/>
          </p:nvSpPr>
          <p:spPr bwMode="auto">
            <a:xfrm flipH="1" flipV="1">
              <a:off x="4235" y="2489"/>
              <a:ext cx="85" cy="276"/>
            </a:xfrm>
            <a:prstGeom prst="line">
              <a:avLst/>
            </a:prstGeom>
            <a:noFill/>
            <a:ln w="12700">
              <a:solidFill>
                <a:schemeClr val="tx2"/>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49555" name="Line 51"/>
            <p:cNvSpPr>
              <a:spLocks noChangeShapeType="1"/>
            </p:cNvSpPr>
            <p:nvPr/>
          </p:nvSpPr>
          <p:spPr bwMode="auto">
            <a:xfrm flipH="1" flipV="1">
              <a:off x="4190" y="2503"/>
              <a:ext cx="85" cy="275"/>
            </a:xfrm>
            <a:prstGeom prst="line">
              <a:avLst/>
            </a:prstGeom>
            <a:noFill/>
            <a:ln w="12700">
              <a:solidFill>
                <a:schemeClr val="tx2"/>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49556" name="Line 52"/>
            <p:cNvSpPr>
              <a:spLocks noChangeShapeType="1"/>
            </p:cNvSpPr>
            <p:nvPr/>
          </p:nvSpPr>
          <p:spPr bwMode="auto">
            <a:xfrm flipH="1" flipV="1">
              <a:off x="4098" y="2531"/>
              <a:ext cx="84" cy="276"/>
            </a:xfrm>
            <a:prstGeom prst="line">
              <a:avLst/>
            </a:prstGeom>
            <a:noFill/>
            <a:ln w="12700">
              <a:solidFill>
                <a:schemeClr val="tx2"/>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49557" name="Line 53"/>
            <p:cNvSpPr>
              <a:spLocks noChangeShapeType="1"/>
            </p:cNvSpPr>
            <p:nvPr/>
          </p:nvSpPr>
          <p:spPr bwMode="auto">
            <a:xfrm flipH="1" flipV="1">
              <a:off x="4143" y="2517"/>
              <a:ext cx="85" cy="275"/>
            </a:xfrm>
            <a:prstGeom prst="line">
              <a:avLst/>
            </a:prstGeom>
            <a:noFill/>
            <a:ln w="12700">
              <a:solidFill>
                <a:schemeClr val="tx2"/>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nvGrpSpPr>
          <p:cNvPr id="149558" name="Group 54"/>
          <p:cNvGrpSpPr>
            <a:grpSpLocks/>
          </p:cNvGrpSpPr>
          <p:nvPr/>
        </p:nvGrpSpPr>
        <p:grpSpPr bwMode="auto">
          <a:xfrm>
            <a:off x="5286375" y="2325688"/>
            <a:ext cx="933450" cy="682625"/>
            <a:chOff x="3330" y="1465"/>
            <a:chExt cx="588" cy="430"/>
          </a:xfrm>
        </p:grpSpPr>
        <p:sp>
          <p:nvSpPr>
            <p:cNvPr id="149559" name="Line 55"/>
            <p:cNvSpPr>
              <a:spLocks noChangeShapeType="1"/>
            </p:cNvSpPr>
            <p:nvPr/>
          </p:nvSpPr>
          <p:spPr bwMode="auto">
            <a:xfrm flipH="1" flipV="1">
              <a:off x="3834" y="1465"/>
              <a:ext cx="84" cy="276"/>
            </a:xfrm>
            <a:prstGeom prst="line">
              <a:avLst/>
            </a:prstGeom>
            <a:noFill/>
            <a:ln w="12700">
              <a:solidFill>
                <a:schemeClr val="tx2"/>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49560" name="Line 56"/>
            <p:cNvSpPr>
              <a:spLocks noChangeShapeType="1"/>
            </p:cNvSpPr>
            <p:nvPr/>
          </p:nvSpPr>
          <p:spPr bwMode="auto">
            <a:xfrm flipH="1" flipV="1">
              <a:off x="3788" y="1480"/>
              <a:ext cx="85" cy="275"/>
            </a:xfrm>
            <a:prstGeom prst="line">
              <a:avLst/>
            </a:prstGeom>
            <a:noFill/>
            <a:ln w="12700">
              <a:solidFill>
                <a:schemeClr val="tx2"/>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49561" name="Line 57"/>
            <p:cNvSpPr>
              <a:spLocks noChangeShapeType="1"/>
            </p:cNvSpPr>
            <p:nvPr/>
          </p:nvSpPr>
          <p:spPr bwMode="auto">
            <a:xfrm flipH="1" flipV="1">
              <a:off x="3741" y="1494"/>
              <a:ext cx="85" cy="275"/>
            </a:xfrm>
            <a:prstGeom prst="line">
              <a:avLst/>
            </a:prstGeom>
            <a:noFill/>
            <a:ln w="12700">
              <a:solidFill>
                <a:schemeClr val="tx2"/>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49562" name="Line 58"/>
            <p:cNvSpPr>
              <a:spLocks noChangeShapeType="1"/>
            </p:cNvSpPr>
            <p:nvPr/>
          </p:nvSpPr>
          <p:spPr bwMode="auto">
            <a:xfrm flipH="1" flipV="1">
              <a:off x="3696" y="1507"/>
              <a:ext cx="85" cy="276"/>
            </a:xfrm>
            <a:prstGeom prst="line">
              <a:avLst/>
            </a:prstGeom>
            <a:noFill/>
            <a:ln w="12700">
              <a:solidFill>
                <a:schemeClr val="tx2"/>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49563" name="Line 59"/>
            <p:cNvSpPr>
              <a:spLocks noChangeShapeType="1"/>
            </p:cNvSpPr>
            <p:nvPr/>
          </p:nvSpPr>
          <p:spPr bwMode="auto">
            <a:xfrm flipH="1" flipV="1">
              <a:off x="3605" y="1535"/>
              <a:ext cx="84" cy="276"/>
            </a:xfrm>
            <a:prstGeom prst="line">
              <a:avLst/>
            </a:prstGeom>
            <a:noFill/>
            <a:ln w="12700">
              <a:solidFill>
                <a:schemeClr val="tx2"/>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49564" name="Line 60"/>
            <p:cNvSpPr>
              <a:spLocks noChangeShapeType="1"/>
            </p:cNvSpPr>
            <p:nvPr/>
          </p:nvSpPr>
          <p:spPr bwMode="auto">
            <a:xfrm flipH="1" flipV="1">
              <a:off x="3649" y="1521"/>
              <a:ext cx="85" cy="276"/>
            </a:xfrm>
            <a:prstGeom prst="line">
              <a:avLst/>
            </a:prstGeom>
            <a:noFill/>
            <a:ln w="12700">
              <a:solidFill>
                <a:schemeClr val="tx2"/>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49565" name="Line 61"/>
            <p:cNvSpPr>
              <a:spLocks noChangeShapeType="1"/>
            </p:cNvSpPr>
            <p:nvPr/>
          </p:nvSpPr>
          <p:spPr bwMode="auto">
            <a:xfrm flipH="1" flipV="1">
              <a:off x="3559" y="1549"/>
              <a:ext cx="84" cy="276"/>
            </a:xfrm>
            <a:prstGeom prst="line">
              <a:avLst/>
            </a:prstGeom>
            <a:noFill/>
            <a:ln w="12700">
              <a:solidFill>
                <a:schemeClr val="tx2"/>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49566" name="Line 62"/>
            <p:cNvSpPr>
              <a:spLocks noChangeShapeType="1"/>
            </p:cNvSpPr>
            <p:nvPr/>
          </p:nvSpPr>
          <p:spPr bwMode="auto">
            <a:xfrm flipH="1" flipV="1">
              <a:off x="3514" y="1563"/>
              <a:ext cx="85" cy="276"/>
            </a:xfrm>
            <a:prstGeom prst="line">
              <a:avLst/>
            </a:prstGeom>
            <a:noFill/>
            <a:ln w="12700">
              <a:solidFill>
                <a:schemeClr val="tx2"/>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49567" name="Line 63"/>
            <p:cNvSpPr>
              <a:spLocks noChangeShapeType="1"/>
            </p:cNvSpPr>
            <p:nvPr/>
          </p:nvSpPr>
          <p:spPr bwMode="auto">
            <a:xfrm flipH="1" flipV="1">
              <a:off x="3467" y="1577"/>
              <a:ext cx="85" cy="276"/>
            </a:xfrm>
            <a:prstGeom prst="line">
              <a:avLst/>
            </a:prstGeom>
            <a:noFill/>
            <a:ln w="12700">
              <a:solidFill>
                <a:schemeClr val="tx2"/>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49568" name="Line 64"/>
            <p:cNvSpPr>
              <a:spLocks noChangeShapeType="1"/>
            </p:cNvSpPr>
            <p:nvPr/>
          </p:nvSpPr>
          <p:spPr bwMode="auto">
            <a:xfrm flipH="1" flipV="1">
              <a:off x="3422" y="1591"/>
              <a:ext cx="85" cy="275"/>
            </a:xfrm>
            <a:prstGeom prst="line">
              <a:avLst/>
            </a:prstGeom>
            <a:noFill/>
            <a:ln w="12700">
              <a:solidFill>
                <a:schemeClr val="tx2"/>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49569" name="Line 65"/>
            <p:cNvSpPr>
              <a:spLocks noChangeShapeType="1"/>
            </p:cNvSpPr>
            <p:nvPr/>
          </p:nvSpPr>
          <p:spPr bwMode="auto">
            <a:xfrm flipH="1" flipV="1">
              <a:off x="3330" y="1619"/>
              <a:ext cx="84" cy="276"/>
            </a:xfrm>
            <a:prstGeom prst="line">
              <a:avLst/>
            </a:prstGeom>
            <a:noFill/>
            <a:ln w="12700">
              <a:solidFill>
                <a:schemeClr val="tx2"/>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49570" name="Line 66"/>
            <p:cNvSpPr>
              <a:spLocks noChangeShapeType="1"/>
            </p:cNvSpPr>
            <p:nvPr/>
          </p:nvSpPr>
          <p:spPr bwMode="auto">
            <a:xfrm flipH="1" flipV="1">
              <a:off x="3375" y="1605"/>
              <a:ext cx="85" cy="275"/>
            </a:xfrm>
            <a:prstGeom prst="line">
              <a:avLst/>
            </a:prstGeom>
            <a:noFill/>
            <a:ln w="12700">
              <a:solidFill>
                <a:schemeClr val="tx2"/>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nvGrpSpPr>
          <p:cNvPr id="149571" name="Group 67"/>
          <p:cNvGrpSpPr>
            <a:grpSpLocks/>
          </p:cNvGrpSpPr>
          <p:nvPr/>
        </p:nvGrpSpPr>
        <p:grpSpPr bwMode="auto">
          <a:xfrm>
            <a:off x="6581775" y="2984500"/>
            <a:ext cx="933450" cy="889000"/>
            <a:chOff x="4146" y="1880"/>
            <a:chExt cx="588" cy="560"/>
          </a:xfrm>
        </p:grpSpPr>
        <p:sp>
          <p:nvSpPr>
            <p:cNvPr id="149572" name="Line 68"/>
            <p:cNvSpPr>
              <a:spLocks noChangeShapeType="1"/>
            </p:cNvSpPr>
            <p:nvPr/>
          </p:nvSpPr>
          <p:spPr bwMode="auto">
            <a:xfrm flipV="1">
              <a:off x="4549" y="2219"/>
              <a:ext cx="185" cy="221"/>
            </a:xfrm>
            <a:prstGeom prst="line">
              <a:avLst/>
            </a:prstGeom>
            <a:noFill/>
            <a:ln w="12700">
              <a:solidFill>
                <a:schemeClr val="tx2"/>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49573" name="Line 69"/>
            <p:cNvSpPr>
              <a:spLocks noChangeShapeType="1"/>
            </p:cNvSpPr>
            <p:nvPr/>
          </p:nvSpPr>
          <p:spPr bwMode="auto">
            <a:xfrm flipV="1">
              <a:off x="4513" y="2189"/>
              <a:ext cx="184" cy="221"/>
            </a:xfrm>
            <a:prstGeom prst="line">
              <a:avLst/>
            </a:prstGeom>
            <a:noFill/>
            <a:ln w="12700">
              <a:solidFill>
                <a:schemeClr val="tx2"/>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49574" name="Line 70"/>
            <p:cNvSpPr>
              <a:spLocks noChangeShapeType="1"/>
            </p:cNvSpPr>
            <p:nvPr/>
          </p:nvSpPr>
          <p:spPr bwMode="auto">
            <a:xfrm flipV="1">
              <a:off x="4475" y="2157"/>
              <a:ext cx="185" cy="220"/>
            </a:xfrm>
            <a:prstGeom prst="line">
              <a:avLst/>
            </a:prstGeom>
            <a:noFill/>
            <a:ln w="12700">
              <a:solidFill>
                <a:schemeClr val="tx2"/>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49575" name="Line 71"/>
            <p:cNvSpPr>
              <a:spLocks noChangeShapeType="1"/>
            </p:cNvSpPr>
            <p:nvPr/>
          </p:nvSpPr>
          <p:spPr bwMode="auto">
            <a:xfrm flipV="1">
              <a:off x="4440" y="2126"/>
              <a:ext cx="184" cy="222"/>
            </a:xfrm>
            <a:prstGeom prst="line">
              <a:avLst/>
            </a:prstGeom>
            <a:noFill/>
            <a:ln w="12700">
              <a:solidFill>
                <a:schemeClr val="tx2"/>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49576" name="Line 72"/>
            <p:cNvSpPr>
              <a:spLocks noChangeShapeType="1"/>
            </p:cNvSpPr>
            <p:nvPr/>
          </p:nvSpPr>
          <p:spPr bwMode="auto">
            <a:xfrm flipV="1">
              <a:off x="4365" y="2065"/>
              <a:ext cx="187" cy="221"/>
            </a:xfrm>
            <a:prstGeom prst="line">
              <a:avLst/>
            </a:prstGeom>
            <a:noFill/>
            <a:ln w="12700">
              <a:solidFill>
                <a:schemeClr val="tx2"/>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49577" name="Line 73"/>
            <p:cNvSpPr>
              <a:spLocks noChangeShapeType="1"/>
            </p:cNvSpPr>
            <p:nvPr/>
          </p:nvSpPr>
          <p:spPr bwMode="auto">
            <a:xfrm flipV="1">
              <a:off x="4402" y="2094"/>
              <a:ext cx="185" cy="222"/>
            </a:xfrm>
            <a:prstGeom prst="line">
              <a:avLst/>
            </a:prstGeom>
            <a:noFill/>
            <a:ln w="12700">
              <a:solidFill>
                <a:schemeClr val="tx2"/>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49578" name="Line 74"/>
            <p:cNvSpPr>
              <a:spLocks noChangeShapeType="1"/>
            </p:cNvSpPr>
            <p:nvPr/>
          </p:nvSpPr>
          <p:spPr bwMode="auto">
            <a:xfrm flipV="1">
              <a:off x="4328" y="2034"/>
              <a:ext cx="187" cy="221"/>
            </a:xfrm>
            <a:prstGeom prst="line">
              <a:avLst/>
            </a:prstGeom>
            <a:noFill/>
            <a:ln w="12700">
              <a:solidFill>
                <a:schemeClr val="tx2"/>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49579" name="Line 75"/>
            <p:cNvSpPr>
              <a:spLocks noChangeShapeType="1"/>
            </p:cNvSpPr>
            <p:nvPr/>
          </p:nvSpPr>
          <p:spPr bwMode="auto">
            <a:xfrm flipV="1">
              <a:off x="4293" y="2004"/>
              <a:ext cx="185" cy="222"/>
            </a:xfrm>
            <a:prstGeom prst="line">
              <a:avLst/>
            </a:prstGeom>
            <a:noFill/>
            <a:ln w="12700">
              <a:solidFill>
                <a:schemeClr val="tx2"/>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49580" name="Line 76"/>
            <p:cNvSpPr>
              <a:spLocks noChangeShapeType="1"/>
            </p:cNvSpPr>
            <p:nvPr/>
          </p:nvSpPr>
          <p:spPr bwMode="auto">
            <a:xfrm flipV="1">
              <a:off x="4256" y="1972"/>
              <a:ext cx="184" cy="222"/>
            </a:xfrm>
            <a:prstGeom prst="line">
              <a:avLst/>
            </a:prstGeom>
            <a:noFill/>
            <a:ln w="12700">
              <a:solidFill>
                <a:schemeClr val="tx2"/>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49581" name="Line 77"/>
            <p:cNvSpPr>
              <a:spLocks noChangeShapeType="1"/>
            </p:cNvSpPr>
            <p:nvPr/>
          </p:nvSpPr>
          <p:spPr bwMode="auto">
            <a:xfrm flipV="1">
              <a:off x="4220" y="1943"/>
              <a:ext cx="185" cy="220"/>
            </a:xfrm>
            <a:prstGeom prst="line">
              <a:avLst/>
            </a:prstGeom>
            <a:noFill/>
            <a:ln w="12700">
              <a:solidFill>
                <a:schemeClr val="tx2"/>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49582" name="Line 78"/>
            <p:cNvSpPr>
              <a:spLocks noChangeShapeType="1"/>
            </p:cNvSpPr>
            <p:nvPr/>
          </p:nvSpPr>
          <p:spPr bwMode="auto">
            <a:xfrm flipV="1">
              <a:off x="4146" y="1880"/>
              <a:ext cx="185" cy="221"/>
            </a:xfrm>
            <a:prstGeom prst="line">
              <a:avLst/>
            </a:prstGeom>
            <a:noFill/>
            <a:ln w="12700">
              <a:solidFill>
                <a:schemeClr val="tx2"/>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49583" name="Line 79"/>
            <p:cNvSpPr>
              <a:spLocks noChangeShapeType="1"/>
            </p:cNvSpPr>
            <p:nvPr/>
          </p:nvSpPr>
          <p:spPr bwMode="auto">
            <a:xfrm flipV="1">
              <a:off x="4183" y="1910"/>
              <a:ext cx="184" cy="221"/>
            </a:xfrm>
            <a:prstGeom prst="line">
              <a:avLst/>
            </a:prstGeom>
            <a:noFill/>
            <a:ln w="12700">
              <a:solidFill>
                <a:schemeClr val="tx2"/>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149584" name="Rectangle 80"/>
          <p:cNvSpPr>
            <a:spLocks noGrp="1" noChangeArrowheads="1"/>
          </p:cNvSpPr>
          <p:nvPr>
            <p:ph type="title"/>
          </p:nvPr>
        </p:nvSpPr>
        <p:spPr>
          <a:xfrm>
            <a:off x="593725" y="525463"/>
            <a:ext cx="7956550" cy="762000"/>
          </a:xfrm>
          <a:noFill/>
          <a:ln/>
        </p:spPr>
        <p:txBody>
          <a:bodyPr lIns="92075" tIns="46038" rIns="92075" bIns="46038" anchorCtr="1">
            <a:spAutoFit/>
          </a:bodyPr>
          <a:lstStyle/>
          <a:p>
            <a:r>
              <a:rPr lang="en-US" altLang="en-US"/>
              <a:t>Hydrogen bonding</a:t>
            </a:r>
          </a:p>
        </p:txBody>
      </p:sp>
      <p:grpSp>
        <p:nvGrpSpPr>
          <p:cNvPr id="149585" name="Group 81"/>
          <p:cNvGrpSpPr>
            <a:grpSpLocks/>
          </p:cNvGrpSpPr>
          <p:nvPr/>
        </p:nvGrpSpPr>
        <p:grpSpPr bwMode="auto">
          <a:xfrm>
            <a:off x="1524000" y="2438400"/>
            <a:ext cx="1676400" cy="1524000"/>
            <a:chOff x="960" y="1536"/>
            <a:chExt cx="1056" cy="960"/>
          </a:xfrm>
        </p:grpSpPr>
        <p:sp>
          <p:nvSpPr>
            <p:cNvPr id="149586" name="Rectangle 82"/>
            <p:cNvSpPr>
              <a:spLocks noChangeArrowheads="1"/>
            </p:cNvSpPr>
            <p:nvPr/>
          </p:nvSpPr>
          <p:spPr bwMode="auto">
            <a:xfrm>
              <a:off x="960" y="1536"/>
              <a:ext cx="336" cy="4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spAutoFit/>
            </a:bodyPr>
            <a:lstStyle/>
            <a:p>
              <a:pPr eaLnBrk="0" hangingPunct="0">
                <a:spcBef>
                  <a:spcPct val="50000"/>
                </a:spcBef>
              </a:pPr>
              <a:r>
                <a:rPr lang="en-US" altLang="en-US" sz="4400"/>
                <a:t>H</a:t>
              </a:r>
            </a:p>
          </p:txBody>
        </p:sp>
        <p:sp>
          <p:nvSpPr>
            <p:cNvPr id="149587" name="Rectangle 83"/>
            <p:cNvSpPr>
              <a:spLocks noChangeArrowheads="1"/>
            </p:cNvSpPr>
            <p:nvPr/>
          </p:nvSpPr>
          <p:spPr bwMode="auto">
            <a:xfrm>
              <a:off x="1680" y="2016"/>
              <a:ext cx="336" cy="4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spAutoFit/>
            </a:bodyPr>
            <a:lstStyle/>
            <a:p>
              <a:pPr eaLnBrk="0" hangingPunct="0">
                <a:spcBef>
                  <a:spcPct val="50000"/>
                </a:spcBef>
              </a:pPr>
              <a:r>
                <a:rPr lang="en-US" altLang="en-US" sz="4400"/>
                <a:t>H</a:t>
              </a:r>
            </a:p>
          </p:txBody>
        </p:sp>
        <p:sp>
          <p:nvSpPr>
            <p:cNvPr id="149588" name="Rectangle 84"/>
            <p:cNvSpPr>
              <a:spLocks noChangeArrowheads="1"/>
            </p:cNvSpPr>
            <p:nvPr/>
          </p:nvSpPr>
          <p:spPr bwMode="auto">
            <a:xfrm>
              <a:off x="1440" y="1536"/>
              <a:ext cx="336" cy="4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spAutoFit/>
            </a:bodyPr>
            <a:lstStyle/>
            <a:p>
              <a:pPr eaLnBrk="0" hangingPunct="0">
                <a:spcBef>
                  <a:spcPct val="50000"/>
                </a:spcBef>
              </a:pPr>
              <a:r>
                <a:rPr lang="en-US" altLang="en-US" sz="4400"/>
                <a:t>O</a:t>
              </a:r>
            </a:p>
          </p:txBody>
        </p:sp>
        <p:sp>
          <p:nvSpPr>
            <p:cNvPr id="149589" name="Line 85"/>
            <p:cNvSpPr>
              <a:spLocks noChangeShapeType="1"/>
            </p:cNvSpPr>
            <p:nvPr/>
          </p:nvSpPr>
          <p:spPr bwMode="auto">
            <a:xfrm>
              <a:off x="1248" y="1776"/>
              <a:ext cx="240" cy="0"/>
            </a:xfrm>
            <a:prstGeom prst="line">
              <a:avLst/>
            </a:prstGeom>
            <a:noFill/>
            <a:ln w="254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49590" name="Line 86"/>
            <p:cNvSpPr>
              <a:spLocks noChangeShapeType="1"/>
            </p:cNvSpPr>
            <p:nvPr/>
          </p:nvSpPr>
          <p:spPr bwMode="auto">
            <a:xfrm>
              <a:off x="1680" y="1872"/>
              <a:ext cx="144" cy="240"/>
            </a:xfrm>
            <a:prstGeom prst="line">
              <a:avLst/>
            </a:prstGeom>
            <a:noFill/>
            <a:ln w="254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nvGrpSpPr>
            <p:cNvPr id="149591" name="Group 87"/>
            <p:cNvGrpSpPr>
              <a:grpSpLocks/>
            </p:cNvGrpSpPr>
            <p:nvPr/>
          </p:nvGrpSpPr>
          <p:grpSpPr bwMode="auto">
            <a:xfrm>
              <a:off x="1540" y="1540"/>
              <a:ext cx="136" cy="40"/>
              <a:chOff x="1540" y="1540"/>
              <a:chExt cx="136" cy="40"/>
            </a:xfrm>
          </p:grpSpPr>
          <p:sp>
            <p:nvSpPr>
              <p:cNvPr id="149592" name="Oval 88"/>
              <p:cNvSpPr>
                <a:spLocks noChangeArrowheads="1"/>
              </p:cNvSpPr>
              <p:nvPr/>
            </p:nvSpPr>
            <p:spPr bwMode="auto">
              <a:xfrm>
                <a:off x="1540" y="1540"/>
                <a:ext cx="40" cy="40"/>
              </a:xfrm>
              <a:prstGeom prst="ellipse">
                <a:avLst/>
              </a:prstGeom>
              <a:solidFill>
                <a:schemeClr val="tx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49593" name="Oval 89"/>
              <p:cNvSpPr>
                <a:spLocks noChangeArrowheads="1"/>
              </p:cNvSpPr>
              <p:nvPr/>
            </p:nvSpPr>
            <p:spPr bwMode="auto">
              <a:xfrm>
                <a:off x="1636" y="1540"/>
                <a:ext cx="40" cy="40"/>
              </a:xfrm>
              <a:prstGeom prst="ellipse">
                <a:avLst/>
              </a:prstGeom>
              <a:solidFill>
                <a:schemeClr val="tx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149594" name="Group 90"/>
            <p:cNvGrpSpPr>
              <a:grpSpLocks/>
            </p:cNvGrpSpPr>
            <p:nvPr/>
          </p:nvGrpSpPr>
          <p:grpSpPr bwMode="auto">
            <a:xfrm>
              <a:off x="1767" y="1637"/>
              <a:ext cx="66" cy="134"/>
              <a:chOff x="1767" y="1637"/>
              <a:chExt cx="66" cy="134"/>
            </a:xfrm>
          </p:grpSpPr>
          <p:sp>
            <p:nvSpPr>
              <p:cNvPr id="149595" name="Oval 91"/>
              <p:cNvSpPr>
                <a:spLocks noChangeArrowheads="1"/>
              </p:cNvSpPr>
              <p:nvPr/>
            </p:nvSpPr>
            <p:spPr bwMode="auto">
              <a:xfrm rot="4560000">
                <a:off x="1767" y="1637"/>
                <a:ext cx="40" cy="40"/>
              </a:xfrm>
              <a:prstGeom prst="ellipse">
                <a:avLst/>
              </a:prstGeom>
              <a:solidFill>
                <a:schemeClr val="tx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49596" name="Oval 92"/>
              <p:cNvSpPr>
                <a:spLocks noChangeArrowheads="1"/>
              </p:cNvSpPr>
              <p:nvPr/>
            </p:nvSpPr>
            <p:spPr bwMode="auto">
              <a:xfrm rot="4560000">
                <a:off x="1793" y="1731"/>
                <a:ext cx="40" cy="40"/>
              </a:xfrm>
              <a:prstGeom prst="ellipse">
                <a:avLst/>
              </a:prstGeom>
              <a:solidFill>
                <a:schemeClr val="tx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grpSp>
        <p:nvGrpSpPr>
          <p:cNvPr id="149597" name="Group 93"/>
          <p:cNvGrpSpPr>
            <a:grpSpLocks/>
          </p:cNvGrpSpPr>
          <p:nvPr/>
        </p:nvGrpSpPr>
        <p:grpSpPr bwMode="auto">
          <a:xfrm>
            <a:off x="3635375" y="1938338"/>
            <a:ext cx="1873250" cy="1336675"/>
            <a:chOff x="2290" y="1221"/>
            <a:chExt cx="1180" cy="842"/>
          </a:xfrm>
        </p:grpSpPr>
        <p:sp>
          <p:nvSpPr>
            <p:cNvPr id="149598" name="Rectangle 94"/>
            <p:cNvSpPr>
              <a:spLocks noChangeArrowheads="1"/>
            </p:cNvSpPr>
            <p:nvPr/>
          </p:nvSpPr>
          <p:spPr bwMode="auto">
            <a:xfrm rot="20340000">
              <a:off x="2290" y="1393"/>
              <a:ext cx="336" cy="4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spAutoFit/>
            </a:bodyPr>
            <a:lstStyle/>
            <a:p>
              <a:pPr eaLnBrk="0" hangingPunct="0">
                <a:spcBef>
                  <a:spcPct val="50000"/>
                </a:spcBef>
              </a:pPr>
              <a:r>
                <a:rPr lang="en-US" altLang="en-US" sz="4400"/>
                <a:t>H</a:t>
              </a:r>
            </a:p>
          </p:txBody>
        </p:sp>
        <p:sp>
          <p:nvSpPr>
            <p:cNvPr id="149599" name="Rectangle 95"/>
            <p:cNvSpPr>
              <a:spLocks noChangeArrowheads="1"/>
            </p:cNvSpPr>
            <p:nvPr/>
          </p:nvSpPr>
          <p:spPr bwMode="auto">
            <a:xfrm rot="20340000">
              <a:off x="3134" y="1583"/>
              <a:ext cx="336" cy="4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spAutoFit/>
            </a:bodyPr>
            <a:lstStyle/>
            <a:p>
              <a:pPr eaLnBrk="0" hangingPunct="0">
                <a:spcBef>
                  <a:spcPct val="50000"/>
                </a:spcBef>
              </a:pPr>
              <a:r>
                <a:rPr lang="en-US" altLang="en-US" sz="4400"/>
                <a:t>H</a:t>
              </a:r>
            </a:p>
          </p:txBody>
        </p:sp>
        <p:sp>
          <p:nvSpPr>
            <p:cNvPr id="149600" name="Rectangle 96"/>
            <p:cNvSpPr>
              <a:spLocks noChangeArrowheads="1"/>
            </p:cNvSpPr>
            <p:nvPr/>
          </p:nvSpPr>
          <p:spPr bwMode="auto">
            <a:xfrm rot="20340000">
              <a:off x="2738" y="1221"/>
              <a:ext cx="336" cy="4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spAutoFit/>
            </a:bodyPr>
            <a:lstStyle/>
            <a:p>
              <a:pPr eaLnBrk="0" hangingPunct="0">
                <a:spcBef>
                  <a:spcPct val="50000"/>
                </a:spcBef>
              </a:pPr>
              <a:r>
                <a:rPr lang="en-US" altLang="en-US" sz="4400"/>
                <a:t>O</a:t>
              </a:r>
            </a:p>
          </p:txBody>
        </p:sp>
        <p:sp>
          <p:nvSpPr>
            <p:cNvPr id="149601" name="Line 97"/>
            <p:cNvSpPr>
              <a:spLocks noChangeShapeType="1"/>
            </p:cNvSpPr>
            <p:nvPr/>
          </p:nvSpPr>
          <p:spPr bwMode="auto">
            <a:xfrm flipV="1">
              <a:off x="2570" y="1504"/>
              <a:ext cx="224" cy="86"/>
            </a:xfrm>
            <a:prstGeom prst="line">
              <a:avLst/>
            </a:prstGeom>
            <a:noFill/>
            <a:ln w="254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49602" name="Line 98"/>
            <p:cNvSpPr>
              <a:spLocks noChangeShapeType="1"/>
            </p:cNvSpPr>
            <p:nvPr/>
          </p:nvSpPr>
          <p:spPr bwMode="auto">
            <a:xfrm>
              <a:off x="3007" y="1525"/>
              <a:ext cx="221" cy="173"/>
            </a:xfrm>
            <a:prstGeom prst="line">
              <a:avLst/>
            </a:prstGeom>
            <a:noFill/>
            <a:ln w="254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nvGrpSpPr>
            <p:cNvPr id="149603" name="Group 99"/>
            <p:cNvGrpSpPr>
              <a:grpSpLocks/>
            </p:cNvGrpSpPr>
            <p:nvPr/>
          </p:nvGrpSpPr>
          <p:grpSpPr bwMode="auto">
            <a:xfrm>
              <a:off x="2764" y="1222"/>
              <a:ext cx="130" cy="74"/>
              <a:chOff x="2764" y="1222"/>
              <a:chExt cx="130" cy="74"/>
            </a:xfrm>
          </p:grpSpPr>
          <p:sp>
            <p:nvSpPr>
              <p:cNvPr id="149604" name="Oval 100"/>
              <p:cNvSpPr>
                <a:spLocks noChangeArrowheads="1"/>
              </p:cNvSpPr>
              <p:nvPr/>
            </p:nvSpPr>
            <p:spPr bwMode="auto">
              <a:xfrm rot="20340000">
                <a:off x="2764" y="1256"/>
                <a:ext cx="40" cy="40"/>
              </a:xfrm>
              <a:prstGeom prst="ellipse">
                <a:avLst/>
              </a:prstGeom>
              <a:solidFill>
                <a:schemeClr val="tx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49605" name="Oval 101"/>
              <p:cNvSpPr>
                <a:spLocks noChangeArrowheads="1"/>
              </p:cNvSpPr>
              <p:nvPr/>
            </p:nvSpPr>
            <p:spPr bwMode="auto">
              <a:xfrm rot="20340000">
                <a:off x="2854" y="1222"/>
                <a:ext cx="40" cy="40"/>
              </a:xfrm>
              <a:prstGeom prst="ellipse">
                <a:avLst/>
              </a:prstGeom>
              <a:solidFill>
                <a:schemeClr val="tx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149606" name="Group 102"/>
            <p:cNvGrpSpPr>
              <a:grpSpLocks/>
            </p:cNvGrpSpPr>
            <p:nvPr/>
          </p:nvGrpSpPr>
          <p:grpSpPr bwMode="auto">
            <a:xfrm>
              <a:off x="3010" y="1266"/>
              <a:ext cx="98" cy="119"/>
              <a:chOff x="3010" y="1266"/>
              <a:chExt cx="98" cy="119"/>
            </a:xfrm>
          </p:grpSpPr>
          <p:sp>
            <p:nvSpPr>
              <p:cNvPr id="149607" name="Oval 103"/>
              <p:cNvSpPr>
                <a:spLocks noChangeArrowheads="1"/>
              </p:cNvSpPr>
              <p:nvPr/>
            </p:nvSpPr>
            <p:spPr bwMode="auto">
              <a:xfrm rot="3300000">
                <a:off x="3010" y="1266"/>
                <a:ext cx="40" cy="40"/>
              </a:xfrm>
              <a:prstGeom prst="ellipse">
                <a:avLst/>
              </a:prstGeom>
              <a:solidFill>
                <a:schemeClr val="tx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49608" name="Oval 104"/>
              <p:cNvSpPr>
                <a:spLocks noChangeArrowheads="1"/>
              </p:cNvSpPr>
              <p:nvPr/>
            </p:nvSpPr>
            <p:spPr bwMode="auto">
              <a:xfrm rot="3300000">
                <a:off x="3068" y="1345"/>
                <a:ext cx="40" cy="40"/>
              </a:xfrm>
              <a:prstGeom prst="ellipse">
                <a:avLst/>
              </a:prstGeom>
              <a:solidFill>
                <a:schemeClr val="tx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grpSp>
        <p:nvGrpSpPr>
          <p:cNvPr id="149609" name="Group 105"/>
          <p:cNvGrpSpPr>
            <a:grpSpLocks/>
          </p:cNvGrpSpPr>
          <p:nvPr/>
        </p:nvGrpSpPr>
        <p:grpSpPr bwMode="auto">
          <a:xfrm>
            <a:off x="2847975" y="2325688"/>
            <a:ext cx="933450" cy="682625"/>
            <a:chOff x="1794" y="1465"/>
            <a:chExt cx="588" cy="430"/>
          </a:xfrm>
        </p:grpSpPr>
        <p:sp>
          <p:nvSpPr>
            <p:cNvPr id="149610" name="Line 106"/>
            <p:cNvSpPr>
              <a:spLocks noChangeShapeType="1"/>
            </p:cNvSpPr>
            <p:nvPr/>
          </p:nvSpPr>
          <p:spPr bwMode="auto">
            <a:xfrm flipH="1" flipV="1">
              <a:off x="2298" y="1465"/>
              <a:ext cx="84" cy="276"/>
            </a:xfrm>
            <a:prstGeom prst="line">
              <a:avLst/>
            </a:prstGeom>
            <a:noFill/>
            <a:ln w="12700">
              <a:solidFill>
                <a:schemeClr val="tx2"/>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49611" name="Line 107"/>
            <p:cNvSpPr>
              <a:spLocks noChangeShapeType="1"/>
            </p:cNvSpPr>
            <p:nvPr/>
          </p:nvSpPr>
          <p:spPr bwMode="auto">
            <a:xfrm flipH="1" flipV="1">
              <a:off x="2252" y="1480"/>
              <a:ext cx="85" cy="275"/>
            </a:xfrm>
            <a:prstGeom prst="line">
              <a:avLst/>
            </a:prstGeom>
            <a:noFill/>
            <a:ln w="12700">
              <a:solidFill>
                <a:schemeClr val="tx2"/>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49612" name="Line 108"/>
            <p:cNvSpPr>
              <a:spLocks noChangeShapeType="1"/>
            </p:cNvSpPr>
            <p:nvPr/>
          </p:nvSpPr>
          <p:spPr bwMode="auto">
            <a:xfrm flipH="1" flipV="1">
              <a:off x="2205" y="1494"/>
              <a:ext cx="85" cy="275"/>
            </a:xfrm>
            <a:prstGeom prst="line">
              <a:avLst/>
            </a:prstGeom>
            <a:noFill/>
            <a:ln w="12700">
              <a:solidFill>
                <a:schemeClr val="tx2"/>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49613" name="Line 109"/>
            <p:cNvSpPr>
              <a:spLocks noChangeShapeType="1"/>
            </p:cNvSpPr>
            <p:nvPr/>
          </p:nvSpPr>
          <p:spPr bwMode="auto">
            <a:xfrm flipH="1" flipV="1">
              <a:off x="2160" y="1507"/>
              <a:ext cx="85" cy="276"/>
            </a:xfrm>
            <a:prstGeom prst="line">
              <a:avLst/>
            </a:prstGeom>
            <a:noFill/>
            <a:ln w="12700">
              <a:solidFill>
                <a:schemeClr val="tx2"/>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49614" name="Line 110"/>
            <p:cNvSpPr>
              <a:spLocks noChangeShapeType="1"/>
            </p:cNvSpPr>
            <p:nvPr/>
          </p:nvSpPr>
          <p:spPr bwMode="auto">
            <a:xfrm flipH="1" flipV="1">
              <a:off x="2069" y="1535"/>
              <a:ext cx="84" cy="276"/>
            </a:xfrm>
            <a:prstGeom prst="line">
              <a:avLst/>
            </a:prstGeom>
            <a:noFill/>
            <a:ln w="12700">
              <a:solidFill>
                <a:schemeClr val="tx2"/>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49615" name="Line 111"/>
            <p:cNvSpPr>
              <a:spLocks noChangeShapeType="1"/>
            </p:cNvSpPr>
            <p:nvPr/>
          </p:nvSpPr>
          <p:spPr bwMode="auto">
            <a:xfrm flipH="1" flipV="1">
              <a:off x="2113" y="1521"/>
              <a:ext cx="85" cy="276"/>
            </a:xfrm>
            <a:prstGeom prst="line">
              <a:avLst/>
            </a:prstGeom>
            <a:noFill/>
            <a:ln w="12700">
              <a:solidFill>
                <a:schemeClr val="tx2"/>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49616" name="Line 112"/>
            <p:cNvSpPr>
              <a:spLocks noChangeShapeType="1"/>
            </p:cNvSpPr>
            <p:nvPr/>
          </p:nvSpPr>
          <p:spPr bwMode="auto">
            <a:xfrm flipH="1" flipV="1">
              <a:off x="2023" y="1549"/>
              <a:ext cx="84" cy="276"/>
            </a:xfrm>
            <a:prstGeom prst="line">
              <a:avLst/>
            </a:prstGeom>
            <a:noFill/>
            <a:ln w="12700">
              <a:solidFill>
                <a:schemeClr val="tx2"/>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49617" name="Line 113"/>
            <p:cNvSpPr>
              <a:spLocks noChangeShapeType="1"/>
            </p:cNvSpPr>
            <p:nvPr/>
          </p:nvSpPr>
          <p:spPr bwMode="auto">
            <a:xfrm flipH="1" flipV="1">
              <a:off x="1978" y="1563"/>
              <a:ext cx="85" cy="276"/>
            </a:xfrm>
            <a:prstGeom prst="line">
              <a:avLst/>
            </a:prstGeom>
            <a:noFill/>
            <a:ln w="12700">
              <a:solidFill>
                <a:schemeClr val="tx2"/>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49618" name="Line 114"/>
            <p:cNvSpPr>
              <a:spLocks noChangeShapeType="1"/>
            </p:cNvSpPr>
            <p:nvPr/>
          </p:nvSpPr>
          <p:spPr bwMode="auto">
            <a:xfrm flipH="1" flipV="1">
              <a:off x="1931" y="1577"/>
              <a:ext cx="85" cy="276"/>
            </a:xfrm>
            <a:prstGeom prst="line">
              <a:avLst/>
            </a:prstGeom>
            <a:noFill/>
            <a:ln w="12700">
              <a:solidFill>
                <a:schemeClr val="tx2"/>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49619" name="Line 115"/>
            <p:cNvSpPr>
              <a:spLocks noChangeShapeType="1"/>
            </p:cNvSpPr>
            <p:nvPr/>
          </p:nvSpPr>
          <p:spPr bwMode="auto">
            <a:xfrm flipH="1" flipV="1">
              <a:off x="1886" y="1591"/>
              <a:ext cx="85" cy="275"/>
            </a:xfrm>
            <a:prstGeom prst="line">
              <a:avLst/>
            </a:prstGeom>
            <a:noFill/>
            <a:ln w="12700">
              <a:solidFill>
                <a:schemeClr val="tx2"/>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49620" name="Line 116"/>
            <p:cNvSpPr>
              <a:spLocks noChangeShapeType="1"/>
            </p:cNvSpPr>
            <p:nvPr/>
          </p:nvSpPr>
          <p:spPr bwMode="auto">
            <a:xfrm flipH="1" flipV="1">
              <a:off x="1794" y="1619"/>
              <a:ext cx="84" cy="276"/>
            </a:xfrm>
            <a:prstGeom prst="line">
              <a:avLst/>
            </a:prstGeom>
            <a:noFill/>
            <a:ln w="12700">
              <a:solidFill>
                <a:schemeClr val="tx2"/>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49621" name="Line 117"/>
            <p:cNvSpPr>
              <a:spLocks noChangeShapeType="1"/>
            </p:cNvSpPr>
            <p:nvPr/>
          </p:nvSpPr>
          <p:spPr bwMode="auto">
            <a:xfrm flipH="1" flipV="1">
              <a:off x="1839" y="1605"/>
              <a:ext cx="85" cy="275"/>
            </a:xfrm>
            <a:prstGeom prst="line">
              <a:avLst/>
            </a:prstGeom>
            <a:noFill/>
            <a:ln w="12700">
              <a:solidFill>
                <a:schemeClr val="tx2"/>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nvGrpSpPr>
          <p:cNvPr id="149622" name="Group 118"/>
          <p:cNvGrpSpPr>
            <a:grpSpLocks/>
          </p:cNvGrpSpPr>
          <p:nvPr/>
        </p:nvGrpSpPr>
        <p:grpSpPr bwMode="auto">
          <a:xfrm>
            <a:off x="5957888" y="1477963"/>
            <a:ext cx="1244600" cy="1898650"/>
            <a:chOff x="3753" y="931"/>
            <a:chExt cx="784" cy="1196"/>
          </a:xfrm>
        </p:grpSpPr>
        <p:sp>
          <p:nvSpPr>
            <p:cNvPr id="149623" name="Rectangle 119"/>
            <p:cNvSpPr>
              <a:spLocks noChangeArrowheads="1"/>
            </p:cNvSpPr>
            <p:nvPr/>
          </p:nvSpPr>
          <p:spPr bwMode="auto">
            <a:xfrm rot="14460000">
              <a:off x="4058" y="1719"/>
              <a:ext cx="336" cy="4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spAutoFit/>
            </a:bodyPr>
            <a:lstStyle/>
            <a:p>
              <a:pPr eaLnBrk="0" hangingPunct="0">
                <a:spcBef>
                  <a:spcPct val="50000"/>
                </a:spcBef>
              </a:pPr>
              <a:r>
                <a:rPr lang="en-US" altLang="en-US" sz="4400"/>
                <a:t>H</a:t>
              </a:r>
            </a:p>
          </p:txBody>
        </p:sp>
        <p:sp>
          <p:nvSpPr>
            <p:cNvPr id="149624" name="Rectangle 120"/>
            <p:cNvSpPr>
              <a:spLocks noChangeArrowheads="1"/>
            </p:cNvSpPr>
            <p:nvPr/>
          </p:nvSpPr>
          <p:spPr bwMode="auto">
            <a:xfrm rot="14460000">
              <a:off x="4129" y="859"/>
              <a:ext cx="336" cy="4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spAutoFit/>
            </a:bodyPr>
            <a:lstStyle/>
            <a:p>
              <a:pPr eaLnBrk="0" hangingPunct="0">
                <a:spcBef>
                  <a:spcPct val="50000"/>
                </a:spcBef>
              </a:pPr>
              <a:r>
                <a:rPr lang="en-US" altLang="en-US" sz="4400"/>
                <a:t>H</a:t>
              </a:r>
            </a:p>
          </p:txBody>
        </p:sp>
        <p:sp>
          <p:nvSpPr>
            <p:cNvPr id="149625" name="Rectangle 121"/>
            <p:cNvSpPr>
              <a:spLocks noChangeArrowheads="1"/>
            </p:cNvSpPr>
            <p:nvPr/>
          </p:nvSpPr>
          <p:spPr bwMode="auto">
            <a:xfrm rot="14460000">
              <a:off x="3825" y="1300"/>
              <a:ext cx="336" cy="4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spAutoFit/>
            </a:bodyPr>
            <a:lstStyle/>
            <a:p>
              <a:pPr eaLnBrk="0" hangingPunct="0">
                <a:spcBef>
                  <a:spcPct val="50000"/>
                </a:spcBef>
              </a:pPr>
              <a:r>
                <a:rPr lang="en-US" altLang="en-US" sz="4400"/>
                <a:t>O</a:t>
              </a:r>
            </a:p>
          </p:txBody>
        </p:sp>
        <p:sp>
          <p:nvSpPr>
            <p:cNvPr id="149626" name="Line 122"/>
            <p:cNvSpPr>
              <a:spLocks noChangeShapeType="1"/>
            </p:cNvSpPr>
            <p:nvPr/>
          </p:nvSpPr>
          <p:spPr bwMode="auto">
            <a:xfrm flipH="1" flipV="1">
              <a:off x="4052" y="1644"/>
              <a:ext cx="116" cy="210"/>
            </a:xfrm>
            <a:prstGeom prst="line">
              <a:avLst/>
            </a:prstGeom>
            <a:noFill/>
            <a:ln w="254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49627" name="Line 123"/>
            <p:cNvSpPr>
              <a:spLocks noChangeShapeType="1"/>
            </p:cNvSpPr>
            <p:nvPr/>
          </p:nvSpPr>
          <p:spPr bwMode="auto">
            <a:xfrm flipV="1">
              <a:off x="4042" y="1187"/>
              <a:ext cx="141" cy="244"/>
            </a:xfrm>
            <a:prstGeom prst="line">
              <a:avLst/>
            </a:prstGeom>
            <a:noFill/>
            <a:ln w="254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nvGrpSpPr>
            <p:cNvPr id="149628" name="Group 124"/>
            <p:cNvGrpSpPr>
              <a:grpSpLocks/>
            </p:cNvGrpSpPr>
            <p:nvPr/>
          </p:nvGrpSpPr>
          <p:grpSpPr bwMode="auto">
            <a:xfrm>
              <a:off x="3761" y="1581"/>
              <a:ext cx="86" cy="126"/>
              <a:chOff x="3761" y="1581"/>
              <a:chExt cx="86" cy="126"/>
            </a:xfrm>
          </p:grpSpPr>
          <p:sp>
            <p:nvSpPr>
              <p:cNvPr id="149629" name="Oval 125"/>
              <p:cNvSpPr>
                <a:spLocks noChangeArrowheads="1"/>
              </p:cNvSpPr>
              <p:nvPr/>
            </p:nvSpPr>
            <p:spPr bwMode="auto">
              <a:xfrm rot="14460000">
                <a:off x="3807" y="1667"/>
                <a:ext cx="40" cy="40"/>
              </a:xfrm>
              <a:prstGeom prst="ellipse">
                <a:avLst/>
              </a:prstGeom>
              <a:solidFill>
                <a:schemeClr val="tx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49630" name="Oval 126"/>
              <p:cNvSpPr>
                <a:spLocks noChangeArrowheads="1"/>
              </p:cNvSpPr>
              <p:nvPr/>
            </p:nvSpPr>
            <p:spPr bwMode="auto">
              <a:xfrm rot="14460000">
                <a:off x="3761" y="1581"/>
                <a:ext cx="40" cy="40"/>
              </a:xfrm>
              <a:prstGeom prst="ellipse">
                <a:avLst/>
              </a:prstGeom>
              <a:solidFill>
                <a:schemeClr val="tx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149631" name="Group 127"/>
            <p:cNvGrpSpPr>
              <a:grpSpLocks/>
            </p:cNvGrpSpPr>
            <p:nvPr/>
          </p:nvGrpSpPr>
          <p:grpSpPr bwMode="auto">
            <a:xfrm>
              <a:off x="3782" y="1353"/>
              <a:ext cx="110" cy="109"/>
              <a:chOff x="3782" y="1353"/>
              <a:chExt cx="110" cy="109"/>
            </a:xfrm>
          </p:grpSpPr>
          <p:sp>
            <p:nvSpPr>
              <p:cNvPr id="149632" name="Oval 128"/>
              <p:cNvSpPr>
                <a:spLocks noChangeArrowheads="1"/>
              </p:cNvSpPr>
              <p:nvPr/>
            </p:nvSpPr>
            <p:spPr bwMode="auto">
              <a:xfrm rot="19020000">
                <a:off x="3782" y="1422"/>
                <a:ext cx="40" cy="40"/>
              </a:xfrm>
              <a:prstGeom prst="ellipse">
                <a:avLst/>
              </a:prstGeom>
              <a:solidFill>
                <a:schemeClr val="tx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49633" name="Oval 129"/>
              <p:cNvSpPr>
                <a:spLocks noChangeArrowheads="1"/>
              </p:cNvSpPr>
              <p:nvPr/>
            </p:nvSpPr>
            <p:spPr bwMode="auto">
              <a:xfrm rot="19020000">
                <a:off x="3852" y="1353"/>
                <a:ext cx="40" cy="40"/>
              </a:xfrm>
              <a:prstGeom prst="ellipse">
                <a:avLst/>
              </a:prstGeom>
              <a:solidFill>
                <a:schemeClr val="tx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grpSp>
        <p:nvGrpSpPr>
          <p:cNvPr id="149634" name="Group 130"/>
          <p:cNvGrpSpPr>
            <a:grpSpLocks/>
          </p:cNvGrpSpPr>
          <p:nvPr/>
        </p:nvGrpSpPr>
        <p:grpSpPr bwMode="auto">
          <a:xfrm>
            <a:off x="1573213" y="4086225"/>
            <a:ext cx="1404937" cy="1825625"/>
            <a:chOff x="991" y="2574"/>
            <a:chExt cx="885" cy="1150"/>
          </a:xfrm>
        </p:grpSpPr>
        <p:sp>
          <p:nvSpPr>
            <p:cNvPr id="149635" name="Rectangle 131"/>
            <p:cNvSpPr>
              <a:spLocks noChangeArrowheads="1"/>
            </p:cNvSpPr>
            <p:nvPr/>
          </p:nvSpPr>
          <p:spPr bwMode="auto">
            <a:xfrm rot="1020000">
              <a:off x="991" y="2574"/>
              <a:ext cx="336" cy="4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spAutoFit/>
            </a:bodyPr>
            <a:lstStyle/>
            <a:p>
              <a:pPr eaLnBrk="0" hangingPunct="0">
                <a:spcBef>
                  <a:spcPct val="50000"/>
                </a:spcBef>
              </a:pPr>
              <a:r>
                <a:rPr lang="en-US" altLang="en-US" sz="4400"/>
                <a:t>H</a:t>
              </a:r>
            </a:p>
          </p:txBody>
        </p:sp>
        <p:sp>
          <p:nvSpPr>
            <p:cNvPr id="149636" name="Rectangle 132"/>
            <p:cNvSpPr>
              <a:spLocks noChangeArrowheads="1"/>
            </p:cNvSpPr>
            <p:nvPr/>
          </p:nvSpPr>
          <p:spPr bwMode="auto">
            <a:xfrm rot="1020000">
              <a:off x="1540" y="3244"/>
              <a:ext cx="336" cy="4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spAutoFit/>
            </a:bodyPr>
            <a:lstStyle/>
            <a:p>
              <a:pPr eaLnBrk="0" hangingPunct="0">
                <a:spcBef>
                  <a:spcPct val="50000"/>
                </a:spcBef>
              </a:pPr>
              <a:r>
                <a:rPr lang="en-US" altLang="en-US" sz="4400"/>
                <a:t>H</a:t>
              </a:r>
            </a:p>
          </p:txBody>
        </p:sp>
        <p:sp>
          <p:nvSpPr>
            <p:cNvPr id="149637" name="Rectangle 133"/>
            <p:cNvSpPr>
              <a:spLocks noChangeArrowheads="1"/>
            </p:cNvSpPr>
            <p:nvPr/>
          </p:nvSpPr>
          <p:spPr bwMode="auto">
            <a:xfrm rot="1020000">
              <a:off x="1450" y="2715"/>
              <a:ext cx="336" cy="4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spAutoFit/>
            </a:bodyPr>
            <a:lstStyle/>
            <a:p>
              <a:pPr eaLnBrk="0" hangingPunct="0">
                <a:spcBef>
                  <a:spcPct val="50000"/>
                </a:spcBef>
              </a:pPr>
              <a:r>
                <a:rPr lang="en-US" altLang="en-US" sz="4400"/>
                <a:t>O</a:t>
              </a:r>
            </a:p>
          </p:txBody>
        </p:sp>
        <p:sp>
          <p:nvSpPr>
            <p:cNvPr id="149638" name="Line 134"/>
            <p:cNvSpPr>
              <a:spLocks noChangeShapeType="1"/>
            </p:cNvSpPr>
            <p:nvPr/>
          </p:nvSpPr>
          <p:spPr bwMode="auto">
            <a:xfrm>
              <a:off x="1275" y="2850"/>
              <a:ext cx="229" cy="70"/>
            </a:xfrm>
            <a:prstGeom prst="line">
              <a:avLst/>
            </a:prstGeom>
            <a:noFill/>
            <a:ln w="254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49639" name="Line 135"/>
            <p:cNvSpPr>
              <a:spLocks noChangeShapeType="1"/>
            </p:cNvSpPr>
            <p:nvPr/>
          </p:nvSpPr>
          <p:spPr bwMode="auto">
            <a:xfrm>
              <a:off x="1659" y="3067"/>
              <a:ext cx="67" cy="273"/>
            </a:xfrm>
            <a:prstGeom prst="line">
              <a:avLst/>
            </a:prstGeom>
            <a:noFill/>
            <a:ln w="254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nvGrpSpPr>
            <p:cNvPr id="149640" name="Group 136"/>
            <p:cNvGrpSpPr>
              <a:grpSpLocks/>
            </p:cNvGrpSpPr>
            <p:nvPr/>
          </p:nvGrpSpPr>
          <p:grpSpPr bwMode="auto">
            <a:xfrm>
              <a:off x="1616" y="2714"/>
              <a:ext cx="132" cy="68"/>
              <a:chOff x="1616" y="2714"/>
              <a:chExt cx="132" cy="68"/>
            </a:xfrm>
          </p:grpSpPr>
          <p:sp>
            <p:nvSpPr>
              <p:cNvPr id="149641" name="Oval 137"/>
              <p:cNvSpPr>
                <a:spLocks noChangeArrowheads="1"/>
              </p:cNvSpPr>
              <p:nvPr/>
            </p:nvSpPr>
            <p:spPr bwMode="auto">
              <a:xfrm rot="1020000">
                <a:off x="1616" y="2714"/>
                <a:ext cx="40" cy="40"/>
              </a:xfrm>
              <a:prstGeom prst="ellipse">
                <a:avLst/>
              </a:prstGeom>
              <a:solidFill>
                <a:schemeClr val="tx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49642" name="Oval 138"/>
              <p:cNvSpPr>
                <a:spLocks noChangeArrowheads="1"/>
              </p:cNvSpPr>
              <p:nvPr/>
            </p:nvSpPr>
            <p:spPr bwMode="auto">
              <a:xfrm rot="1020000">
                <a:off x="1708" y="2742"/>
                <a:ext cx="40" cy="40"/>
              </a:xfrm>
              <a:prstGeom prst="ellipse">
                <a:avLst/>
              </a:prstGeom>
              <a:solidFill>
                <a:schemeClr val="tx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149643" name="Group 139"/>
            <p:cNvGrpSpPr>
              <a:grpSpLocks/>
            </p:cNvGrpSpPr>
            <p:nvPr/>
          </p:nvGrpSpPr>
          <p:grpSpPr bwMode="auto">
            <a:xfrm>
              <a:off x="1801" y="2873"/>
              <a:ext cx="43" cy="138"/>
              <a:chOff x="1801" y="2873"/>
              <a:chExt cx="43" cy="138"/>
            </a:xfrm>
          </p:grpSpPr>
          <p:sp>
            <p:nvSpPr>
              <p:cNvPr id="149644" name="Oval 140"/>
              <p:cNvSpPr>
                <a:spLocks noChangeArrowheads="1"/>
              </p:cNvSpPr>
              <p:nvPr/>
            </p:nvSpPr>
            <p:spPr bwMode="auto">
              <a:xfrm rot="5580000">
                <a:off x="1804" y="2873"/>
                <a:ext cx="40" cy="40"/>
              </a:xfrm>
              <a:prstGeom prst="ellipse">
                <a:avLst/>
              </a:prstGeom>
              <a:solidFill>
                <a:schemeClr val="tx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49645" name="Oval 141"/>
              <p:cNvSpPr>
                <a:spLocks noChangeArrowheads="1"/>
              </p:cNvSpPr>
              <p:nvPr/>
            </p:nvSpPr>
            <p:spPr bwMode="auto">
              <a:xfrm rot="5580000">
                <a:off x="1801" y="2971"/>
                <a:ext cx="40" cy="40"/>
              </a:xfrm>
              <a:prstGeom prst="ellipse">
                <a:avLst/>
              </a:prstGeom>
              <a:solidFill>
                <a:schemeClr val="tx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grpSp>
        <p:nvGrpSpPr>
          <p:cNvPr id="149646" name="Group 142"/>
          <p:cNvGrpSpPr>
            <a:grpSpLocks/>
          </p:cNvGrpSpPr>
          <p:nvPr/>
        </p:nvGrpSpPr>
        <p:grpSpPr bwMode="auto">
          <a:xfrm>
            <a:off x="3486150" y="4214813"/>
            <a:ext cx="1244600" cy="1901825"/>
            <a:chOff x="2196" y="2655"/>
            <a:chExt cx="784" cy="1198"/>
          </a:xfrm>
        </p:grpSpPr>
        <p:sp>
          <p:nvSpPr>
            <p:cNvPr id="149647" name="Rectangle 143"/>
            <p:cNvSpPr>
              <a:spLocks noChangeArrowheads="1"/>
            </p:cNvSpPr>
            <p:nvPr/>
          </p:nvSpPr>
          <p:spPr bwMode="auto">
            <a:xfrm rot="14460000">
              <a:off x="2500" y="3445"/>
              <a:ext cx="336" cy="4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spAutoFit/>
            </a:bodyPr>
            <a:lstStyle/>
            <a:p>
              <a:pPr eaLnBrk="0" hangingPunct="0">
                <a:spcBef>
                  <a:spcPct val="50000"/>
                </a:spcBef>
              </a:pPr>
              <a:r>
                <a:rPr lang="en-US" altLang="en-US" sz="4400"/>
                <a:t>H</a:t>
              </a:r>
            </a:p>
          </p:txBody>
        </p:sp>
        <p:sp>
          <p:nvSpPr>
            <p:cNvPr id="149648" name="Rectangle 144"/>
            <p:cNvSpPr>
              <a:spLocks noChangeArrowheads="1"/>
            </p:cNvSpPr>
            <p:nvPr/>
          </p:nvSpPr>
          <p:spPr bwMode="auto">
            <a:xfrm rot="14460000">
              <a:off x="2572" y="2583"/>
              <a:ext cx="336" cy="4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spAutoFit/>
            </a:bodyPr>
            <a:lstStyle/>
            <a:p>
              <a:pPr eaLnBrk="0" hangingPunct="0">
                <a:spcBef>
                  <a:spcPct val="50000"/>
                </a:spcBef>
              </a:pPr>
              <a:r>
                <a:rPr lang="en-US" altLang="en-US" sz="4400"/>
                <a:t>H</a:t>
              </a:r>
            </a:p>
          </p:txBody>
        </p:sp>
        <p:sp>
          <p:nvSpPr>
            <p:cNvPr id="149649" name="Rectangle 145"/>
            <p:cNvSpPr>
              <a:spLocks noChangeArrowheads="1"/>
            </p:cNvSpPr>
            <p:nvPr/>
          </p:nvSpPr>
          <p:spPr bwMode="auto">
            <a:xfrm rot="14460000">
              <a:off x="2268" y="3027"/>
              <a:ext cx="336" cy="4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spAutoFit/>
            </a:bodyPr>
            <a:lstStyle/>
            <a:p>
              <a:pPr eaLnBrk="0" hangingPunct="0">
                <a:spcBef>
                  <a:spcPct val="50000"/>
                </a:spcBef>
              </a:pPr>
              <a:r>
                <a:rPr lang="en-US" altLang="en-US" sz="4400"/>
                <a:t>O</a:t>
              </a:r>
            </a:p>
          </p:txBody>
        </p:sp>
        <p:sp>
          <p:nvSpPr>
            <p:cNvPr id="149650" name="Line 146"/>
            <p:cNvSpPr>
              <a:spLocks noChangeShapeType="1"/>
            </p:cNvSpPr>
            <p:nvPr/>
          </p:nvSpPr>
          <p:spPr bwMode="auto">
            <a:xfrm flipH="1" flipV="1">
              <a:off x="2495" y="3369"/>
              <a:ext cx="115" cy="211"/>
            </a:xfrm>
            <a:prstGeom prst="line">
              <a:avLst/>
            </a:prstGeom>
            <a:noFill/>
            <a:ln w="254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49651" name="Line 147"/>
            <p:cNvSpPr>
              <a:spLocks noChangeShapeType="1"/>
            </p:cNvSpPr>
            <p:nvPr/>
          </p:nvSpPr>
          <p:spPr bwMode="auto">
            <a:xfrm flipV="1">
              <a:off x="2485" y="2913"/>
              <a:ext cx="141" cy="243"/>
            </a:xfrm>
            <a:prstGeom prst="line">
              <a:avLst/>
            </a:prstGeom>
            <a:noFill/>
            <a:ln w="254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nvGrpSpPr>
            <p:cNvPr id="149652" name="Group 148"/>
            <p:cNvGrpSpPr>
              <a:grpSpLocks/>
            </p:cNvGrpSpPr>
            <p:nvPr/>
          </p:nvGrpSpPr>
          <p:grpSpPr bwMode="auto">
            <a:xfrm>
              <a:off x="2203" y="3306"/>
              <a:ext cx="87" cy="126"/>
              <a:chOff x="2203" y="3306"/>
              <a:chExt cx="87" cy="126"/>
            </a:xfrm>
          </p:grpSpPr>
          <p:sp>
            <p:nvSpPr>
              <p:cNvPr id="149653" name="Oval 149"/>
              <p:cNvSpPr>
                <a:spLocks noChangeArrowheads="1"/>
              </p:cNvSpPr>
              <p:nvPr/>
            </p:nvSpPr>
            <p:spPr bwMode="auto">
              <a:xfrm rot="14460000">
                <a:off x="2250" y="3392"/>
                <a:ext cx="40" cy="40"/>
              </a:xfrm>
              <a:prstGeom prst="ellipse">
                <a:avLst/>
              </a:prstGeom>
              <a:solidFill>
                <a:schemeClr val="tx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49654" name="Oval 150"/>
              <p:cNvSpPr>
                <a:spLocks noChangeArrowheads="1"/>
              </p:cNvSpPr>
              <p:nvPr/>
            </p:nvSpPr>
            <p:spPr bwMode="auto">
              <a:xfrm rot="14460000">
                <a:off x="2203" y="3306"/>
                <a:ext cx="40" cy="40"/>
              </a:xfrm>
              <a:prstGeom prst="ellipse">
                <a:avLst/>
              </a:prstGeom>
              <a:solidFill>
                <a:schemeClr val="tx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149655" name="Group 151"/>
            <p:cNvGrpSpPr>
              <a:grpSpLocks/>
            </p:cNvGrpSpPr>
            <p:nvPr/>
          </p:nvGrpSpPr>
          <p:grpSpPr bwMode="auto">
            <a:xfrm>
              <a:off x="2226" y="3079"/>
              <a:ext cx="110" cy="107"/>
              <a:chOff x="2226" y="3079"/>
              <a:chExt cx="110" cy="107"/>
            </a:xfrm>
          </p:grpSpPr>
          <p:sp>
            <p:nvSpPr>
              <p:cNvPr id="149656" name="Oval 152"/>
              <p:cNvSpPr>
                <a:spLocks noChangeArrowheads="1"/>
              </p:cNvSpPr>
              <p:nvPr/>
            </p:nvSpPr>
            <p:spPr bwMode="auto">
              <a:xfrm rot="19020000">
                <a:off x="2226" y="3146"/>
                <a:ext cx="40" cy="40"/>
              </a:xfrm>
              <a:prstGeom prst="ellipse">
                <a:avLst/>
              </a:prstGeom>
              <a:solidFill>
                <a:schemeClr val="tx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49657" name="Oval 153"/>
              <p:cNvSpPr>
                <a:spLocks noChangeArrowheads="1"/>
              </p:cNvSpPr>
              <p:nvPr/>
            </p:nvSpPr>
            <p:spPr bwMode="auto">
              <a:xfrm rot="19020000">
                <a:off x="2296" y="3079"/>
                <a:ext cx="40" cy="40"/>
              </a:xfrm>
              <a:prstGeom prst="ellipse">
                <a:avLst/>
              </a:prstGeom>
              <a:solidFill>
                <a:schemeClr val="tx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grpSp>
        <p:nvGrpSpPr>
          <p:cNvPr id="149658" name="Group 154"/>
          <p:cNvGrpSpPr>
            <a:grpSpLocks/>
          </p:cNvGrpSpPr>
          <p:nvPr/>
        </p:nvGrpSpPr>
        <p:grpSpPr bwMode="auto">
          <a:xfrm>
            <a:off x="5199063" y="4073525"/>
            <a:ext cx="1673225" cy="1562100"/>
            <a:chOff x="3275" y="2566"/>
            <a:chExt cx="1054" cy="984"/>
          </a:xfrm>
        </p:grpSpPr>
        <p:sp>
          <p:nvSpPr>
            <p:cNvPr id="149659" name="Rectangle 155"/>
            <p:cNvSpPr>
              <a:spLocks noChangeArrowheads="1"/>
            </p:cNvSpPr>
            <p:nvPr/>
          </p:nvSpPr>
          <p:spPr bwMode="auto">
            <a:xfrm rot="16680000">
              <a:off x="3347" y="3142"/>
              <a:ext cx="336" cy="4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spAutoFit/>
            </a:bodyPr>
            <a:lstStyle/>
            <a:p>
              <a:pPr eaLnBrk="0" hangingPunct="0">
                <a:spcBef>
                  <a:spcPct val="50000"/>
                </a:spcBef>
              </a:pPr>
              <a:r>
                <a:rPr lang="en-US" altLang="en-US" sz="4400"/>
                <a:t>H</a:t>
              </a:r>
            </a:p>
          </p:txBody>
        </p:sp>
        <p:sp>
          <p:nvSpPr>
            <p:cNvPr id="149660" name="Rectangle 156"/>
            <p:cNvSpPr>
              <a:spLocks noChangeArrowheads="1"/>
            </p:cNvSpPr>
            <p:nvPr/>
          </p:nvSpPr>
          <p:spPr bwMode="auto">
            <a:xfrm rot="16680000">
              <a:off x="3921" y="2494"/>
              <a:ext cx="336" cy="4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spAutoFit/>
            </a:bodyPr>
            <a:lstStyle/>
            <a:p>
              <a:pPr eaLnBrk="0" hangingPunct="0">
                <a:spcBef>
                  <a:spcPct val="50000"/>
                </a:spcBef>
              </a:pPr>
              <a:r>
                <a:rPr lang="en-US" altLang="en-US" sz="4400"/>
                <a:t>H</a:t>
              </a:r>
            </a:p>
          </p:txBody>
        </p:sp>
        <p:sp>
          <p:nvSpPr>
            <p:cNvPr id="149661" name="Rectangle 157"/>
            <p:cNvSpPr>
              <a:spLocks noChangeArrowheads="1"/>
            </p:cNvSpPr>
            <p:nvPr/>
          </p:nvSpPr>
          <p:spPr bwMode="auto">
            <a:xfrm rot="16680000">
              <a:off x="3415" y="2666"/>
              <a:ext cx="336" cy="4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spAutoFit/>
            </a:bodyPr>
            <a:lstStyle/>
            <a:p>
              <a:pPr eaLnBrk="0" hangingPunct="0">
                <a:spcBef>
                  <a:spcPct val="50000"/>
                </a:spcBef>
              </a:pPr>
              <a:r>
                <a:rPr lang="en-US" altLang="en-US" sz="4400"/>
                <a:t>O</a:t>
              </a:r>
            </a:p>
          </p:txBody>
        </p:sp>
        <p:sp>
          <p:nvSpPr>
            <p:cNvPr id="149662" name="Line 158"/>
            <p:cNvSpPr>
              <a:spLocks noChangeShapeType="1"/>
            </p:cNvSpPr>
            <p:nvPr/>
          </p:nvSpPr>
          <p:spPr bwMode="auto">
            <a:xfrm flipV="1">
              <a:off x="3532" y="3024"/>
              <a:ext cx="33" cy="240"/>
            </a:xfrm>
            <a:prstGeom prst="line">
              <a:avLst/>
            </a:prstGeom>
            <a:noFill/>
            <a:ln w="254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49663" name="Line 159"/>
            <p:cNvSpPr>
              <a:spLocks noChangeShapeType="1"/>
            </p:cNvSpPr>
            <p:nvPr/>
          </p:nvSpPr>
          <p:spPr bwMode="auto">
            <a:xfrm flipV="1">
              <a:off x="3687" y="2739"/>
              <a:ext cx="257" cy="109"/>
            </a:xfrm>
            <a:prstGeom prst="line">
              <a:avLst/>
            </a:prstGeom>
            <a:noFill/>
            <a:ln w="254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nvGrpSpPr>
            <p:cNvPr id="149664" name="Group 160"/>
            <p:cNvGrpSpPr>
              <a:grpSpLocks/>
            </p:cNvGrpSpPr>
            <p:nvPr/>
          </p:nvGrpSpPr>
          <p:grpSpPr bwMode="auto">
            <a:xfrm>
              <a:off x="3341" y="2808"/>
              <a:ext cx="53" cy="135"/>
              <a:chOff x="3341" y="2808"/>
              <a:chExt cx="53" cy="135"/>
            </a:xfrm>
          </p:grpSpPr>
          <p:sp>
            <p:nvSpPr>
              <p:cNvPr id="149665" name="Oval 161"/>
              <p:cNvSpPr>
                <a:spLocks noChangeArrowheads="1"/>
              </p:cNvSpPr>
              <p:nvPr/>
            </p:nvSpPr>
            <p:spPr bwMode="auto">
              <a:xfrm rot="16680000">
                <a:off x="3341" y="2903"/>
                <a:ext cx="40" cy="40"/>
              </a:xfrm>
              <a:prstGeom prst="ellipse">
                <a:avLst/>
              </a:prstGeom>
              <a:solidFill>
                <a:schemeClr val="tx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49666" name="Oval 162"/>
              <p:cNvSpPr>
                <a:spLocks noChangeArrowheads="1"/>
              </p:cNvSpPr>
              <p:nvPr/>
            </p:nvSpPr>
            <p:spPr bwMode="auto">
              <a:xfrm rot="16680000">
                <a:off x="3354" y="2808"/>
                <a:ext cx="40" cy="40"/>
              </a:xfrm>
              <a:prstGeom prst="ellipse">
                <a:avLst/>
              </a:prstGeom>
              <a:solidFill>
                <a:schemeClr val="tx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149667" name="Group 163"/>
            <p:cNvGrpSpPr>
              <a:grpSpLocks/>
            </p:cNvGrpSpPr>
            <p:nvPr/>
          </p:nvGrpSpPr>
          <p:grpSpPr bwMode="auto">
            <a:xfrm>
              <a:off x="3468" y="2681"/>
              <a:ext cx="137" cy="52"/>
              <a:chOff x="3468" y="2681"/>
              <a:chExt cx="137" cy="52"/>
            </a:xfrm>
          </p:grpSpPr>
          <p:sp>
            <p:nvSpPr>
              <p:cNvPr id="149668" name="Oval 164"/>
              <p:cNvSpPr>
                <a:spLocks noChangeArrowheads="1"/>
              </p:cNvSpPr>
              <p:nvPr/>
            </p:nvSpPr>
            <p:spPr bwMode="auto">
              <a:xfrm rot="21240000">
                <a:off x="3468" y="2693"/>
                <a:ext cx="40" cy="40"/>
              </a:xfrm>
              <a:prstGeom prst="ellipse">
                <a:avLst/>
              </a:prstGeom>
              <a:solidFill>
                <a:schemeClr val="tx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49669" name="Oval 165"/>
              <p:cNvSpPr>
                <a:spLocks noChangeArrowheads="1"/>
              </p:cNvSpPr>
              <p:nvPr/>
            </p:nvSpPr>
            <p:spPr bwMode="auto">
              <a:xfrm rot="21240000">
                <a:off x="3565" y="2681"/>
                <a:ext cx="40" cy="40"/>
              </a:xfrm>
              <a:prstGeom prst="ellipse">
                <a:avLst/>
              </a:prstGeom>
              <a:solidFill>
                <a:schemeClr val="tx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grpSp>
        <p:nvGrpSpPr>
          <p:cNvPr id="149670" name="Group 166"/>
          <p:cNvGrpSpPr>
            <a:grpSpLocks/>
          </p:cNvGrpSpPr>
          <p:nvPr/>
        </p:nvGrpSpPr>
        <p:grpSpPr bwMode="auto">
          <a:xfrm>
            <a:off x="7180263" y="2857500"/>
            <a:ext cx="1277937" cy="1892300"/>
            <a:chOff x="4523" y="1800"/>
            <a:chExt cx="805" cy="1192"/>
          </a:xfrm>
        </p:grpSpPr>
        <p:sp>
          <p:nvSpPr>
            <p:cNvPr id="149671" name="Rectangle 167"/>
            <p:cNvSpPr>
              <a:spLocks noChangeArrowheads="1"/>
            </p:cNvSpPr>
            <p:nvPr/>
          </p:nvSpPr>
          <p:spPr bwMode="auto">
            <a:xfrm rot="14640000">
              <a:off x="4804" y="2584"/>
              <a:ext cx="336" cy="4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spAutoFit/>
            </a:bodyPr>
            <a:lstStyle/>
            <a:p>
              <a:pPr eaLnBrk="0" hangingPunct="0">
                <a:spcBef>
                  <a:spcPct val="50000"/>
                </a:spcBef>
              </a:pPr>
              <a:r>
                <a:rPr lang="en-US" altLang="en-US" sz="4400"/>
                <a:t>H</a:t>
              </a:r>
            </a:p>
          </p:txBody>
        </p:sp>
        <p:sp>
          <p:nvSpPr>
            <p:cNvPr id="149672" name="Rectangle 168"/>
            <p:cNvSpPr>
              <a:spLocks noChangeArrowheads="1"/>
            </p:cNvSpPr>
            <p:nvPr/>
          </p:nvSpPr>
          <p:spPr bwMode="auto">
            <a:xfrm rot="14640000">
              <a:off x="4920" y="1728"/>
              <a:ext cx="336" cy="4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spAutoFit/>
            </a:bodyPr>
            <a:lstStyle/>
            <a:p>
              <a:pPr eaLnBrk="0" hangingPunct="0">
                <a:spcBef>
                  <a:spcPct val="50000"/>
                </a:spcBef>
              </a:pPr>
              <a:r>
                <a:rPr lang="en-US" altLang="en-US" sz="4400"/>
                <a:t>H</a:t>
              </a:r>
            </a:p>
          </p:txBody>
        </p:sp>
        <p:sp>
          <p:nvSpPr>
            <p:cNvPr id="149673" name="Rectangle 169"/>
            <p:cNvSpPr>
              <a:spLocks noChangeArrowheads="1"/>
            </p:cNvSpPr>
            <p:nvPr/>
          </p:nvSpPr>
          <p:spPr bwMode="auto">
            <a:xfrm rot="14640000">
              <a:off x="4595" y="2153"/>
              <a:ext cx="336" cy="4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spAutoFit/>
            </a:bodyPr>
            <a:lstStyle/>
            <a:p>
              <a:pPr eaLnBrk="0" hangingPunct="0">
                <a:spcBef>
                  <a:spcPct val="50000"/>
                </a:spcBef>
              </a:pPr>
              <a:r>
                <a:rPr lang="en-US" altLang="en-US" sz="4400"/>
                <a:t>O</a:t>
              </a:r>
            </a:p>
          </p:txBody>
        </p:sp>
        <p:sp>
          <p:nvSpPr>
            <p:cNvPr id="149674" name="Line 170"/>
            <p:cNvSpPr>
              <a:spLocks noChangeShapeType="1"/>
            </p:cNvSpPr>
            <p:nvPr/>
          </p:nvSpPr>
          <p:spPr bwMode="auto">
            <a:xfrm flipH="1" flipV="1">
              <a:off x="4813" y="2502"/>
              <a:ext cx="106" cy="215"/>
            </a:xfrm>
            <a:prstGeom prst="line">
              <a:avLst/>
            </a:prstGeom>
            <a:noFill/>
            <a:ln w="254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49675" name="Line 171"/>
            <p:cNvSpPr>
              <a:spLocks noChangeShapeType="1"/>
            </p:cNvSpPr>
            <p:nvPr/>
          </p:nvSpPr>
          <p:spPr bwMode="auto">
            <a:xfrm flipV="1">
              <a:off x="4817" y="2052"/>
              <a:ext cx="152" cy="235"/>
            </a:xfrm>
            <a:prstGeom prst="line">
              <a:avLst/>
            </a:prstGeom>
            <a:noFill/>
            <a:ln w="254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nvGrpSpPr>
            <p:cNvPr id="149676" name="Group 172"/>
            <p:cNvGrpSpPr>
              <a:grpSpLocks/>
            </p:cNvGrpSpPr>
            <p:nvPr/>
          </p:nvGrpSpPr>
          <p:grpSpPr bwMode="auto">
            <a:xfrm>
              <a:off x="4527" y="2426"/>
              <a:ext cx="81" cy="126"/>
              <a:chOff x="4527" y="2426"/>
              <a:chExt cx="81" cy="126"/>
            </a:xfrm>
          </p:grpSpPr>
          <p:sp>
            <p:nvSpPr>
              <p:cNvPr id="149677" name="Oval 173"/>
              <p:cNvSpPr>
                <a:spLocks noChangeArrowheads="1"/>
              </p:cNvSpPr>
              <p:nvPr/>
            </p:nvSpPr>
            <p:spPr bwMode="auto">
              <a:xfrm rot="14640000">
                <a:off x="4568" y="2512"/>
                <a:ext cx="40" cy="40"/>
              </a:xfrm>
              <a:prstGeom prst="ellipse">
                <a:avLst/>
              </a:prstGeom>
              <a:solidFill>
                <a:schemeClr val="tx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49678" name="Oval 174"/>
              <p:cNvSpPr>
                <a:spLocks noChangeArrowheads="1"/>
              </p:cNvSpPr>
              <p:nvPr/>
            </p:nvSpPr>
            <p:spPr bwMode="auto">
              <a:xfrm rot="14640000">
                <a:off x="4527" y="2426"/>
                <a:ext cx="40" cy="40"/>
              </a:xfrm>
              <a:prstGeom prst="ellipse">
                <a:avLst/>
              </a:prstGeom>
              <a:solidFill>
                <a:schemeClr val="tx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149679" name="Group 175"/>
            <p:cNvGrpSpPr>
              <a:grpSpLocks/>
            </p:cNvGrpSpPr>
            <p:nvPr/>
          </p:nvGrpSpPr>
          <p:grpSpPr bwMode="auto">
            <a:xfrm>
              <a:off x="4556" y="2201"/>
              <a:ext cx="114" cy="105"/>
              <a:chOff x="4556" y="2201"/>
              <a:chExt cx="114" cy="105"/>
            </a:xfrm>
          </p:grpSpPr>
          <p:sp>
            <p:nvSpPr>
              <p:cNvPr id="149680" name="Oval 176"/>
              <p:cNvSpPr>
                <a:spLocks noChangeArrowheads="1"/>
              </p:cNvSpPr>
              <p:nvPr/>
            </p:nvSpPr>
            <p:spPr bwMode="auto">
              <a:xfrm rot="19200000">
                <a:off x="4556" y="2266"/>
                <a:ext cx="40" cy="40"/>
              </a:xfrm>
              <a:prstGeom prst="ellipse">
                <a:avLst/>
              </a:prstGeom>
              <a:solidFill>
                <a:schemeClr val="tx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49681" name="Oval 177"/>
              <p:cNvSpPr>
                <a:spLocks noChangeArrowheads="1"/>
              </p:cNvSpPr>
              <p:nvPr/>
            </p:nvSpPr>
            <p:spPr bwMode="auto">
              <a:xfrm rot="19200000">
                <a:off x="4630" y="2201"/>
                <a:ext cx="40" cy="40"/>
              </a:xfrm>
              <a:prstGeom prst="ellipse">
                <a:avLst/>
              </a:prstGeom>
              <a:solidFill>
                <a:schemeClr val="tx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spTree>
    <p:extLst>
      <p:ext uri="{BB962C8B-B14F-4D97-AF65-F5344CB8AC3E}">
        <p14:creationId xmlns:p14="http://schemas.microsoft.com/office/powerpoint/2010/main" val="2302464246"/>
      </p:ext>
    </p:extLst>
  </p:cSld>
  <p:clrMapOvr>
    <a:masterClrMapping/>
  </p:clrMapOvr>
  <p:transition>
    <p:random/>
  </p:transition>
</p:sld>
</file>

<file path=ppt/slides/slide10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55650" name="Rectangle 2"/>
          <p:cNvSpPr>
            <a:spLocks noGrp="1" noChangeArrowheads="1"/>
          </p:cNvSpPr>
          <p:nvPr>
            <p:ph type="title"/>
          </p:nvPr>
        </p:nvSpPr>
        <p:spPr>
          <a:xfrm>
            <a:off x="685800" y="609600"/>
            <a:ext cx="7772400" cy="914400"/>
          </a:xfrm>
          <a:noFill/>
          <a:ln/>
        </p:spPr>
        <p:txBody>
          <a:bodyPr lIns="92075" tIns="46038" rIns="92075" bIns="46038" anchor="t" anchorCtr="1">
            <a:spAutoFit/>
          </a:bodyPr>
          <a:lstStyle/>
          <a:p>
            <a:r>
              <a:rPr lang="en-US" altLang="en-US" sz="5400" b="1" u="sng"/>
              <a:t>Metallic Bonds</a:t>
            </a:r>
          </a:p>
        </p:txBody>
      </p:sp>
      <p:sp>
        <p:nvSpPr>
          <p:cNvPr id="155651" name="Rectangle 3"/>
          <p:cNvSpPr>
            <a:spLocks noGrp="1" noChangeArrowheads="1"/>
          </p:cNvSpPr>
          <p:nvPr>
            <p:ph sz="quarter" idx="13"/>
          </p:nvPr>
        </p:nvSpPr>
        <p:spPr>
          <a:noFill/>
          <a:ln/>
        </p:spPr>
        <p:txBody>
          <a:bodyPr lIns="92075" tIns="46038" rIns="92075" bIns="46038">
            <a:normAutofit fontScale="77500" lnSpcReduction="20000"/>
          </a:bodyPr>
          <a:lstStyle/>
          <a:p>
            <a:r>
              <a:rPr lang="en-US" altLang="en-US" sz="4000" b="1"/>
              <a:t>How atoms are held together in the solid.</a:t>
            </a:r>
          </a:p>
          <a:p>
            <a:r>
              <a:rPr lang="en-US" altLang="en-US" sz="4000" b="1">
                <a:solidFill>
                  <a:srgbClr val="000066"/>
                </a:solidFill>
              </a:rPr>
              <a:t>Metals hold onto there valence electrons very weakly</a:t>
            </a:r>
            <a:r>
              <a:rPr lang="en-US" altLang="en-US" sz="4000" b="1"/>
              <a:t>.</a:t>
            </a:r>
          </a:p>
          <a:p>
            <a:r>
              <a:rPr lang="en-US" altLang="en-US" sz="4000" b="1"/>
              <a:t>Think of them as positive ions floating in a sea of electrons.</a:t>
            </a:r>
          </a:p>
        </p:txBody>
      </p:sp>
    </p:spTree>
    <p:extLst>
      <p:ext uri="{BB962C8B-B14F-4D97-AF65-F5344CB8AC3E}">
        <p14:creationId xmlns:p14="http://schemas.microsoft.com/office/powerpoint/2010/main" val="4081429355"/>
      </p:ext>
    </p:extLst>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4" presetClass="entr" presetSubtype="0" fill="hold" grpId="0" nodeType="clickEffect">
                                  <p:stCondLst>
                                    <p:cond delay="0"/>
                                  </p:stCondLst>
                                  <p:childTnLst>
                                    <p:set>
                                      <p:cBhvr>
                                        <p:cTn id="6" dur="1" fill="hold">
                                          <p:stCondLst>
                                            <p:cond delay="499"/>
                                          </p:stCondLst>
                                        </p:cTn>
                                        <p:tgtEl>
                                          <p:spTgt spid="155651">
                                            <p:txEl>
                                              <p:pRg st="0" end="0"/>
                                            </p:txEl>
                                          </p:spTgt>
                                        </p:tgtEl>
                                        <p:attrNameLst>
                                          <p:attrName>style.visibility</p:attrName>
                                        </p:attrNameLst>
                                      </p:cBhvr>
                                      <p:to>
                                        <p:strVal val="visible"/>
                                      </p:to>
                                    </p:set>
                                    <p:anim to="" calcmode="lin" valueType="num">
                                      <p:cBhvr>
                                        <p:cTn id="7" dur="1" fill="hold"/>
                                        <p:tgtEl>
                                          <p:spTgt spid="155651">
                                            <p:txEl>
                                              <p:pRg st="0" end="0"/>
                                            </p:txEl>
                                          </p:spTgt>
                                        </p:tgtEl>
                                        <p:attrNameLst>
                                          <p:attrName/>
                                        </p:attrNameLst>
                                      </p:cBhvr>
                                    </p:anim>
                                  </p:childTnLst>
                                </p:cTn>
                              </p:par>
                            </p:childTnLst>
                          </p:cTn>
                        </p:par>
                      </p:childTnLst>
                    </p:cTn>
                  </p:par>
                  <p:par>
                    <p:cTn id="8" fill="hold" nodeType="clickPar">
                      <p:stCondLst>
                        <p:cond delay="indefinite"/>
                      </p:stCondLst>
                      <p:childTnLst>
                        <p:par>
                          <p:cTn id="9" fill="hold" nodeType="withGroup">
                            <p:stCondLst>
                              <p:cond delay="0"/>
                            </p:stCondLst>
                            <p:childTnLst>
                              <p:par>
                                <p:cTn id="10" presetID="24" presetClass="entr" presetSubtype="0" fill="hold" grpId="0" nodeType="clickEffect">
                                  <p:stCondLst>
                                    <p:cond delay="0"/>
                                  </p:stCondLst>
                                  <p:childTnLst>
                                    <p:set>
                                      <p:cBhvr>
                                        <p:cTn id="11" dur="1" fill="hold">
                                          <p:stCondLst>
                                            <p:cond delay="499"/>
                                          </p:stCondLst>
                                        </p:cTn>
                                        <p:tgtEl>
                                          <p:spTgt spid="155651">
                                            <p:txEl>
                                              <p:pRg st="1" end="1"/>
                                            </p:txEl>
                                          </p:spTgt>
                                        </p:tgtEl>
                                        <p:attrNameLst>
                                          <p:attrName>style.visibility</p:attrName>
                                        </p:attrNameLst>
                                      </p:cBhvr>
                                      <p:to>
                                        <p:strVal val="visible"/>
                                      </p:to>
                                    </p:set>
                                    <p:anim to="" calcmode="lin" valueType="num">
                                      <p:cBhvr>
                                        <p:cTn id="12" dur="1" fill="hold"/>
                                        <p:tgtEl>
                                          <p:spTgt spid="155651">
                                            <p:txEl>
                                              <p:pRg st="1" end="1"/>
                                            </p:txEl>
                                          </p:spTgt>
                                        </p:tgtEl>
                                        <p:attrNameLst>
                                          <p:attrName/>
                                        </p:attrNameLst>
                                      </p:cBhvr>
                                    </p:anim>
                                  </p:childTnLst>
                                </p:cTn>
                              </p:par>
                            </p:childTnLst>
                          </p:cTn>
                        </p:par>
                      </p:childTnLst>
                    </p:cTn>
                  </p:par>
                  <p:par>
                    <p:cTn id="13" fill="hold" nodeType="clickPar">
                      <p:stCondLst>
                        <p:cond delay="indefinite"/>
                      </p:stCondLst>
                      <p:childTnLst>
                        <p:par>
                          <p:cTn id="14" fill="hold" nodeType="withGroup">
                            <p:stCondLst>
                              <p:cond delay="0"/>
                            </p:stCondLst>
                            <p:childTnLst>
                              <p:par>
                                <p:cTn id="15" presetID="24" presetClass="entr" presetSubtype="0" fill="hold" grpId="0" nodeType="clickEffect">
                                  <p:stCondLst>
                                    <p:cond delay="0"/>
                                  </p:stCondLst>
                                  <p:childTnLst>
                                    <p:set>
                                      <p:cBhvr>
                                        <p:cTn id="16" dur="1" fill="hold">
                                          <p:stCondLst>
                                            <p:cond delay="499"/>
                                          </p:stCondLst>
                                        </p:cTn>
                                        <p:tgtEl>
                                          <p:spTgt spid="155651">
                                            <p:txEl>
                                              <p:pRg st="2" end="2"/>
                                            </p:txEl>
                                          </p:spTgt>
                                        </p:tgtEl>
                                        <p:attrNameLst>
                                          <p:attrName>style.visibility</p:attrName>
                                        </p:attrNameLst>
                                      </p:cBhvr>
                                      <p:to>
                                        <p:strVal val="visible"/>
                                      </p:to>
                                    </p:set>
                                    <p:anim to="" calcmode="lin" valueType="num">
                                      <p:cBhvr>
                                        <p:cTn id="17" dur="1" fill="hold"/>
                                        <p:tgtEl>
                                          <p:spTgt spid="155651">
                                            <p:txEl>
                                              <p:pRg st="2" end="2"/>
                                            </p:txEl>
                                          </p:spTgt>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5651" grpId="0" build="p" autoUpdateAnimBg="0"/>
    </p:bldLst>
  </p:timing>
</p:sld>
</file>

<file path=ppt/slides/slide10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57698" name="Rectangle 2"/>
          <p:cNvSpPr>
            <a:spLocks noGrp="1" noChangeArrowheads="1"/>
          </p:cNvSpPr>
          <p:nvPr>
            <p:ph type="title"/>
          </p:nvPr>
        </p:nvSpPr>
        <p:spPr>
          <a:xfrm>
            <a:off x="685800" y="609600"/>
            <a:ext cx="7772400" cy="914400"/>
          </a:xfrm>
          <a:noFill/>
          <a:ln/>
        </p:spPr>
        <p:txBody>
          <a:bodyPr lIns="92075" tIns="46038" rIns="92075" bIns="46038" anchor="t" anchorCtr="1">
            <a:spAutoFit/>
          </a:bodyPr>
          <a:lstStyle/>
          <a:p>
            <a:r>
              <a:rPr lang="en-US" altLang="en-US" sz="5400" b="1" u="sng"/>
              <a:t>Sea of Electrons</a:t>
            </a:r>
          </a:p>
        </p:txBody>
      </p:sp>
      <p:sp>
        <p:nvSpPr>
          <p:cNvPr id="157750" name="Rectangle 54"/>
          <p:cNvSpPr>
            <a:spLocks noGrp="1" noChangeArrowheads="1"/>
          </p:cNvSpPr>
          <p:nvPr>
            <p:ph sz="quarter" idx="13"/>
          </p:nvPr>
        </p:nvSpPr>
        <p:spPr>
          <a:xfrm>
            <a:off x="762000" y="1676400"/>
            <a:ext cx="7772400" cy="4114800"/>
          </a:xfrm>
          <a:noFill/>
          <a:ln/>
        </p:spPr>
        <p:txBody>
          <a:bodyPr lIns="92075" tIns="46038" rIns="92075" bIns="46038"/>
          <a:lstStyle/>
          <a:p>
            <a:r>
              <a:rPr lang="en-US" altLang="en-US" b="1">
                <a:solidFill>
                  <a:srgbClr val="000066"/>
                </a:solidFill>
              </a:rPr>
              <a:t>Electrons are free to move through the solid.</a:t>
            </a:r>
          </a:p>
          <a:p>
            <a:r>
              <a:rPr lang="en-US" altLang="en-US" b="1">
                <a:solidFill>
                  <a:srgbClr val="000066"/>
                </a:solidFill>
              </a:rPr>
              <a:t>Metals conduct electricity.</a:t>
            </a:r>
          </a:p>
        </p:txBody>
      </p:sp>
      <p:grpSp>
        <p:nvGrpSpPr>
          <p:cNvPr id="157699" name="Group 3"/>
          <p:cNvGrpSpPr>
            <a:grpSpLocks/>
          </p:cNvGrpSpPr>
          <p:nvPr/>
        </p:nvGrpSpPr>
        <p:grpSpPr bwMode="auto">
          <a:xfrm>
            <a:off x="2390775" y="3522663"/>
            <a:ext cx="3617913" cy="1989137"/>
            <a:chOff x="1506" y="2219"/>
            <a:chExt cx="2279" cy="1253"/>
          </a:xfrm>
        </p:grpSpPr>
        <p:grpSp>
          <p:nvGrpSpPr>
            <p:cNvPr id="157700" name="Group 4"/>
            <p:cNvGrpSpPr>
              <a:grpSpLocks/>
            </p:cNvGrpSpPr>
            <p:nvPr/>
          </p:nvGrpSpPr>
          <p:grpSpPr bwMode="auto">
            <a:xfrm>
              <a:off x="1506" y="2219"/>
              <a:ext cx="288" cy="442"/>
              <a:chOff x="1506" y="2219"/>
              <a:chExt cx="288" cy="442"/>
            </a:xfrm>
          </p:grpSpPr>
          <p:sp>
            <p:nvSpPr>
              <p:cNvPr id="157701" name="Oval 5"/>
              <p:cNvSpPr>
                <a:spLocks noChangeArrowheads="1"/>
              </p:cNvSpPr>
              <p:nvPr/>
            </p:nvSpPr>
            <p:spPr bwMode="auto">
              <a:xfrm>
                <a:off x="1506" y="2275"/>
                <a:ext cx="288" cy="288"/>
              </a:xfrm>
              <a:prstGeom prst="ellipse">
                <a:avLst/>
              </a:prstGeom>
              <a:gradFill rotWithShape="0">
                <a:gsLst>
                  <a:gs pos="0">
                    <a:srgbClr val="FC0128"/>
                  </a:gs>
                  <a:gs pos="100000">
                    <a:srgbClr val="FC0128">
                      <a:gamma/>
                      <a:shade val="40000"/>
                      <a:invGamma/>
                    </a:srgbClr>
                  </a:gs>
                </a:gsLst>
                <a:path path="shape">
                  <a:fillToRect l="50000" t="50000" r="50000" b="50000"/>
                </a:path>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57702" name="Rectangle 6"/>
              <p:cNvSpPr>
                <a:spLocks noChangeArrowheads="1"/>
              </p:cNvSpPr>
              <p:nvPr/>
            </p:nvSpPr>
            <p:spPr bwMode="auto">
              <a:xfrm>
                <a:off x="1525" y="2219"/>
                <a:ext cx="192" cy="4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spAutoFit/>
              </a:bodyPr>
              <a:lstStyle/>
              <a:p>
                <a:pPr eaLnBrk="0" hangingPunct="0">
                  <a:spcBef>
                    <a:spcPct val="50000"/>
                  </a:spcBef>
                </a:pPr>
                <a:r>
                  <a:rPr lang="en-US" altLang="en-US" sz="4000">
                    <a:latin typeface="Arial" charset="0"/>
                  </a:rPr>
                  <a:t>+</a:t>
                </a:r>
              </a:p>
            </p:txBody>
          </p:sp>
        </p:grpSp>
        <p:grpSp>
          <p:nvGrpSpPr>
            <p:cNvPr id="157703" name="Group 7"/>
            <p:cNvGrpSpPr>
              <a:grpSpLocks/>
            </p:cNvGrpSpPr>
            <p:nvPr/>
          </p:nvGrpSpPr>
          <p:grpSpPr bwMode="auto">
            <a:xfrm>
              <a:off x="2028" y="2219"/>
              <a:ext cx="288" cy="442"/>
              <a:chOff x="2028" y="2219"/>
              <a:chExt cx="288" cy="442"/>
            </a:xfrm>
          </p:grpSpPr>
          <p:sp>
            <p:nvSpPr>
              <p:cNvPr id="157704" name="Oval 8"/>
              <p:cNvSpPr>
                <a:spLocks noChangeArrowheads="1"/>
              </p:cNvSpPr>
              <p:nvPr/>
            </p:nvSpPr>
            <p:spPr bwMode="auto">
              <a:xfrm>
                <a:off x="2028" y="2275"/>
                <a:ext cx="288" cy="288"/>
              </a:xfrm>
              <a:prstGeom prst="ellipse">
                <a:avLst/>
              </a:prstGeom>
              <a:gradFill rotWithShape="0">
                <a:gsLst>
                  <a:gs pos="0">
                    <a:srgbClr val="FC0128"/>
                  </a:gs>
                  <a:gs pos="100000">
                    <a:srgbClr val="FC0128">
                      <a:gamma/>
                      <a:shade val="40000"/>
                      <a:invGamma/>
                    </a:srgbClr>
                  </a:gs>
                </a:gsLst>
                <a:path path="shape">
                  <a:fillToRect l="50000" t="50000" r="50000" b="50000"/>
                </a:path>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57705" name="Rectangle 9"/>
              <p:cNvSpPr>
                <a:spLocks noChangeArrowheads="1"/>
              </p:cNvSpPr>
              <p:nvPr/>
            </p:nvSpPr>
            <p:spPr bwMode="auto">
              <a:xfrm>
                <a:off x="2047" y="2219"/>
                <a:ext cx="192" cy="4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spAutoFit/>
              </a:bodyPr>
              <a:lstStyle/>
              <a:p>
                <a:pPr eaLnBrk="0" hangingPunct="0">
                  <a:spcBef>
                    <a:spcPct val="50000"/>
                  </a:spcBef>
                </a:pPr>
                <a:r>
                  <a:rPr lang="en-US" altLang="en-US" sz="4000">
                    <a:latin typeface="Arial" charset="0"/>
                  </a:rPr>
                  <a:t>+</a:t>
                </a:r>
              </a:p>
            </p:txBody>
          </p:sp>
        </p:grpSp>
        <p:grpSp>
          <p:nvGrpSpPr>
            <p:cNvPr id="157706" name="Group 10"/>
            <p:cNvGrpSpPr>
              <a:grpSpLocks/>
            </p:cNvGrpSpPr>
            <p:nvPr/>
          </p:nvGrpSpPr>
          <p:grpSpPr bwMode="auto">
            <a:xfrm>
              <a:off x="2434" y="2219"/>
              <a:ext cx="288" cy="442"/>
              <a:chOff x="2434" y="2219"/>
              <a:chExt cx="288" cy="442"/>
            </a:xfrm>
          </p:grpSpPr>
          <p:sp>
            <p:nvSpPr>
              <p:cNvPr id="157707" name="Oval 11"/>
              <p:cNvSpPr>
                <a:spLocks noChangeArrowheads="1"/>
              </p:cNvSpPr>
              <p:nvPr/>
            </p:nvSpPr>
            <p:spPr bwMode="auto">
              <a:xfrm>
                <a:off x="2434" y="2275"/>
                <a:ext cx="288" cy="288"/>
              </a:xfrm>
              <a:prstGeom prst="ellipse">
                <a:avLst/>
              </a:prstGeom>
              <a:gradFill rotWithShape="0">
                <a:gsLst>
                  <a:gs pos="0">
                    <a:srgbClr val="FC0128"/>
                  </a:gs>
                  <a:gs pos="100000">
                    <a:srgbClr val="FC0128">
                      <a:gamma/>
                      <a:shade val="40000"/>
                      <a:invGamma/>
                    </a:srgbClr>
                  </a:gs>
                </a:gsLst>
                <a:path path="shape">
                  <a:fillToRect l="50000" t="50000" r="50000" b="50000"/>
                </a:path>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57708" name="Rectangle 12"/>
              <p:cNvSpPr>
                <a:spLocks noChangeArrowheads="1"/>
              </p:cNvSpPr>
              <p:nvPr/>
            </p:nvSpPr>
            <p:spPr bwMode="auto">
              <a:xfrm>
                <a:off x="2453" y="2219"/>
                <a:ext cx="192" cy="4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spAutoFit/>
              </a:bodyPr>
              <a:lstStyle/>
              <a:p>
                <a:pPr eaLnBrk="0" hangingPunct="0">
                  <a:spcBef>
                    <a:spcPct val="50000"/>
                  </a:spcBef>
                </a:pPr>
                <a:r>
                  <a:rPr lang="en-US" altLang="en-US" sz="4000">
                    <a:latin typeface="Arial" charset="0"/>
                  </a:rPr>
                  <a:t>+</a:t>
                </a:r>
              </a:p>
            </p:txBody>
          </p:sp>
        </p:grpSp>
        <p:grpSp>
          <p:nvGrpSpPr>
            <p:cNvPr id="157709" name="Group 13"/>
            <p:cNvGrpSpPr>
              <a:grpSpLocks/>
            </p:cNvGrpSpPr>
            <p:nvPr/>
          </p:nvGrpSpPr>
          <p:grpSpPr bwMode="auto">
            <a:xfrm>
              <a:off x="2947" y="2219"/>
              <a:ext cx="288" cy="442"/>
              <a:chOff x="2947" y="2219"/>
              <a:chExt cx="288" cy="442"/>
            </a:xfrm>
          </p:grpSpPr>
          <p:sp>
            <p:nvSpPr>
              <p:cNvPr id="157710" name="Oval 14"/>
              <p:cNvSpPr>
                <a:spLocks noChangeArrowheads="1"/>
              </p:cNvSpPr>
              <p:nvPr/>
            </p:nvSpPr>
            <p:spPr bwMode="auto">
              <a:xfrm>
                <a:off x="2947" y="2275"/>
                <a:ext cx="288" cy="288"/>
              </a:xfrm>
              <a:prstGeom prst="ellipse">
                <a:avLst/>
              </a:prstGeom>
              <a:gradFill rotWithShape="0">
                <a:gsLst>
                  <a:gs pos="0">
                    <a:srgbClr val="FC0128"/>
                  </a:gs>
                  <a:gs pos="100000">
                    <a:srgbClr val="FC0128">
                      <a:gamma/>
                      <a:shade val="40000"/>
                      <a:invGamma/>
                    </a:srgbClr>
                  </a:gs>
                </a:gsLst>
                <a:path path="shape">
                  <a:fillToRect l="50000" t="50000" r="50000" b="50000"/>
                </a:path>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57711" name="Rectangle 15"/>
              <p:cNvSpPr>
                <a:spLocks noChangeArrowheads="1"/>
              </p:cNvSpPr>
              <p:nvPr/>
            </p:nvSpPr>
            <p:spPr bwMode="auto">
              <a:xfrm>
                <a:off x="2966" y="2219"/>
                <a:ext cx="192" cy="4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spAutoFit/>
              </a:bodyPr>
              <a:lstStyle/>
              <a:p>
                <a:pPr eaLnBrk="0" hangingPunct="0">
                  <a:spcBef>
                    <a:spcPct val="50000"/>
                  </a:spcBef>
                </a:pPr>
                <a:r>
                  <a:rPr lang="en-US" altLang="en-US" sz="4000">
                    <a:latin typeface="Arial" charset="0"/>
                  </a:rPr>
                  <a:t>+</a:t>
                </a:r>
              </a:p>
            </p:txBody>
          </p:sp>
        </p:grpSp>
        <p:grpSp>
          <p:nvGrpSpPr>
            <p:cNvPr id="157712" name="Group 16"/>
            <p:cNvGrpSpPr>
              <a:grpSpLocks/>
            </p:cNvGrpSpPr>
            <p:nvPr/>
          </p:nvGrpSpPr>
          <p:grpSpPr bwMode="auto">
            <a:xfrm>
              <a:off x="1776" y="2629"/>
              <a:ext cx="288" cy="442"/>
              <a:chOff x="1776" y="2629"/>
              <a:chExt cx="288" cy="442"/>
            </a:xfrm>
          </p:grpSpPr>
          <p:sp>
            <p:nvSpPr>
              <p:cNvPr id="157713" name="Oval 17"/>
              <p:cNvSpPr>
                <a:spLocks noChangeArrowheads="1"/>
              </p:cNvSpPr>
              <p:nvPr/>
            </p:nvSpPr>
            <p:spPr bwMode="auto">
              <a:xfrm>
                <a:off x="1776" y="2685"/>
                <a:ext cx="288" cy="288"/>
              </a:xfrm>
              <a:prstGeom prst="ellipse">
                <a:avLst/>
              </a:prstGeom>
              <a:gradFill rotWithShape="0">
                <a:gsLst>
                  <a:gs pos="0">
                    <a:srgbClr val="FC0128"/>
                  </a:gs>
                  <a:gs pos="100000">
                    <a:srgbClr val="FC0128">
                      <a:gamma/>
                      <a:shade val="40000"/>
                      <a:invGamma/>
                    </a:srgbClr>
                  </a:gs>
                </a:gsLst>
                <a:path path="shape">
                  <a:fillToRect l="50000" t="50000" r="50000" b="50000"/>
                </a:path>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57714" name="Rectangle 18"/>
              <p:cNvSpPr>
                <a:spLocks noChangeArrowheads="1"/>
              </p:cNvSpPr>
              <p:nvPr/>
            </p:nvSpPr>
            <p:spPr bwMode="auto">
              <a:xfrm>
                <a:off x="1795" y="2629"/>
                <a:ext cx="192" cy="4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spAutoFit/>
              </a:bodyPr>
              <a:lstStyle/>
              <a:p>
                <a:pPr eaLnBrk="0" hangingPunct="0">
                  <a:spcBef>
                    <a:spcPct val="50000"/>
                  </a:spcBef>
                </a:pPr>
                <a:r>
                  <a:rPr lang="en-US" altLang="en-US" sz="4000">
                    <a:latin typeface="Arial" charset="0"/>
                  </a:rPr>
                  <a:t>+</a:t>
                </a:r>
              </a:p>
            </p:txBody>
          </p:sp>
        </p:grpSp>
        <p:grpSp>
          <p:nvGrpSpPr>
            <p:cNvPr id="157715" name="Group 19"/>
            <p:cNvGrpSpPr>
              <a:grpSpLocks/>
            </p:cNvGrpSpPr>
            <p:nvPr/>
          </p:nvGrpSpPr>
          <p:grpSpPr bwMode="auto">
            <a:xfrm>
              <a:off x="2299" y="2629"/>
              <a:ext cx="288" cy="442"/>
              <a:chOff x="2299" y="2629"/>
              <a:chExt cx="288" cy="442"/>
            </a:xfrm>
          </p:grpSpPr>
          <p:sp>
            <p:nvSpPr>
              <p:cNvPr id="157716" name="Oval 20"/>
              <p:cNvSpPr>
                <a:spLocks noChangeArrowheads="1"/>
              </p:cNvSpPr>
              <p:nvPr/>
            </p:nvSpPr>
            <p:spPr bwMode="auto">
              <a:xfrm>
                <a:off x="2299" y="2685"/>
                <a:ext cx="288" cy="288"/>
              </a:xfrm>
              <a:prstGeom prst="ellipse">
                <a:avLst/>
              </a:prstGeom>
              <a:gradFill rotWithShape="0">
                <a:gsLst>
                  <a:gs pos="0">
                    <a:srgbClr val="FC0128"/>
                  </a:gs>
                  <a:gs pos="100000">
                    <a:srgbClr val="FC0128">
                      <a:gamma/>
                      <a:shade val="40000"/>
                      <a:invGamma/>
                    </a:srgbClr>
                  </a:gs>
                </a:gsLst>
                <a:path path="shape">
                  <a:fillToRect l="50000" t="50000" r="50000" b="50000"/>
                </a:path>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57717" name="Rectangle 21"/>
              <p:cNvSpPr>
                <a:spLocks noChangeArrowheads="1"/>
              </p:cNvSpPr>
              <p:nvPr/>
            </p:nvSpPr>
            <p:spPr bwMode="auto">
              <a:xfrm>
                <a:off x="2318" y="2629"/>
                <a:ext cx="192" cy="4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spAutoFit/>
              </a:bodyPr>
              <a:lstStyle/>
              <a:p>
                <a:pPr eaLnBrk="0" hangingPunct="0">
                  <a:spcBef>
                    <a:spcPct val="50000"/>
                  </a:spcBef>
                </a:pPr>
                <a:r>
                  <a:rPr lang="en-US" altLang="en-US" sz="4000">
                    <a:latin typeface="Arial" charset="0"/>
                  </a:rPr>
                  <a:t>+</a:t>
                </a:r>
              </a:p>
            </p:txBody>
          </p:sp>
        </p:grpSp>
        <p:grpSp>
          <p:nvGrpSpPr>
            <p:cNvPr id="157718" name="Group 22"/>
            <p:cNvGrpSpPr>
              <a:grpSpLocks/>
            </p:cNvGrpSpPr>
            <p:nvPr/>
          </p:nvGrpSpPr>
          <p:grpSpPr bwMode="auto">
            <a:xfrm>
              <a:off x="2793" y="2629"/>
              <a:ext cx="288" cy="442"/>
              <a:chOff x="2793" y="2629"/>
              <a:chExt cx="288" cy="442"/>
            </a:xfrm>
          </p:grpSpPr>
          <p:sp>
            <p:nvSpPr>
              <p:cNvPr id="157719" name="Oval 23"/>
              <p:cNvSpPr>
                <a:spLocks noChangeArrowheads="1"/>
              </p:cNvSpPr>
              <p:nvPr/>
            </p:nvSpPr>
            <p:spPr bwMode="auto">
              <a:xfrm>
                <a:off x="2793" y="2685"/>
                <a:ext cx="288" cy="288"/>
              </a:xfrm>
              <a:prstGeom prst="ellipse">
                <a:avLst/>
              </a:prstGeom>
              <a:gradFill rotWithShape="0">
                <a:gsLst>
                  <a:gs pos="0">
                    <a:srgbClr val="FC0128"/>
                  </a:gs>
                  <a:gs pos="100000">
                    <a:srgbClr val="FC0128">
                      <a:gamma/>
                      <a:shade val="40000"/>
                      <a:invGamma/>
                    </a:srgbClr>
                  </a:gs>
                </a:gsLst>
                <a:path path="shape">
                  <a:fillToRect l="50000" t="50000" r="50000" b="50000"/>
                </a:path>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57720" name="Rectangle 24"/>
              <p:cNvSpPr>
                <a:spLocks noChangeArrowheads="1"/>
              </p:cNvSpPr>
              <p:nvPr/>
            </p:nvSpPr>
            <p:spPr bwMode="auto">
              <a:xfrm>
                <a:off x="2812" y="2629"/>
                <a:ext cx="192" cy="4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spAutoFit/>
              </a:bodyPr>
              <a:lstStyle/>
              <a:p>
                <a:pPr eaLnBrk="0" hangingPunct="0">
                  <a:spcBef>
                    <a:spcPct val="50000"/>
                  </a:spcBef>
                </a:pPr>
                <a:r>
                  <a:rPr lang="en-US" altLang="en-US" sz="4000">
                    <a:latin typeface="Arial" charset="0"/>
                  </a:rPr>
                  <a:t>+</a:t>
                </a:r>
              </a:p>
            </p:txBody>
          </p:sp>
        </p:grpSp>
        <p:grpSp>
          <p:nvGrpSpPr>
            <p:cNvPr id="157721" name="Group 25"/>
            <p:cNvGrpSpPr>
              <a:grpSpLocks/>
            </p:cNvGrpSpPr>
            <p:nvPr/>
          </p:nvGrpSpPr>
          <p:grpSpPr bwMode="auto">
            <a:xfrm>
              <a:off x="3286" y="2629"/>
              <a:ext cx="288" cy="442"/>
              <a:chOff x="3286" y="2629"/>
              <a:chExt cx="288" cy="442"/>
            </a:xfrm>
          </p:grpSpPr>
          <p:sp>
            <p:nvSpPr>
              <p:cNvPr id="157722" name="Oval 26"/>
              <p:cNvSpPr>
                <a:spLocks noChangeArrowheads="1"/>
              </p:cNvSpPr>
              <p:nvPr/>
            </p:nvSpPr>
            <p:spPr bwMode="auto">
              <a:xfrm>
                <a:off x="3286" y="2685"/>
                <a:ext cx="288" cy="288"/>
              </a:xfrm>
              <a:prstGeom prst="ellipse">
                <a:avLst/>
              </a:prstGeom>
              <a:gradFill rotWithShape="0">
                <a:gsLst>
                  <a:gs pos="0">
                    <a:srgbClr val="FC0128"/>
                  </a:gs>
                  <a:gs pos="100000">
                    <a:srgbClr val="FC0128">
                      <a:gamma/>
                      <a:shade val="40000"/>
                      <a:invGamma/>
                    </a:srgbClr>
                  </a:gs>
                </a:gsLst>
                <a:path path="shape">
                  <a:fillToRect l="50000" t="50000" r="50000" b="50000"/>
                </a:path>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57723" name="Rectangle 27"/>
              <p:cNvSpPr>
                <a:spLocks noChangeArrowheads="1"/>
              </p:cNvSpPr>
              <p:nvPr/>
            </p:nvSpPr>
            <p:spPr bwMode="auto">
              <a:xfrm>
                <a:off x="3305" y="2629"/>
                <a:ext cx="192" cy="4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spAutoFit/>
              </a:bodyPr>
              <a:lstStyle/>
              <a:p>
                <a:pPr eaLnBrk="0" hangingPunct="0">
                  <a:spcBef>
                    <a:spcPct val="50000"/>
                  </a:spcBef>
                </a:pPr>
                <a:r>
                  <a:rPr lang="en-US" altLang="en-US" sz="4000">
                    <a:latin typeface="Arial" charset="0"/>
                  </a:rPr>
                  <a:t>+</a:t>
                </a:r>
              </a:p>
            </p:txBody>
          </p:sp>
        </p:grpSp>
        <p:grpSp>
          <p:nvGrpSpPr>
            <p:cNvPr id="157724" name="Group 28"/>
            <p:cNvGrpSpPr>
              <a:grpSpLocks/>
            </p:cNvGrpSpPr>
            <p:nvPr/>
          </p:nvGrpSpPr>
          <p:grpSpPr bwMode="auto">
            <a:xfrm>
              <a:off x="2056" y="3030"/>
              <a:ext cx="288" cy="442"/>
              <a:chOff x="2056" y="3030"/>
              <a:chExt cx="288" cy="442"/>
            </a:xfrm>
          </p:grpSpPr>
          <p:sp>
            <p:nvSpPr>
              <p:cNvPr id="157725" name="Oval 29"/>
              <p:cNvSpPr>
                <a:spLocks noChangeArrowheads="1"/>
              </p:cNvSpPr>
              <p:nvPr/>
            </p:nvSpPr>
            <p:spPr bwMode="auto">
              <a:xfrm>
                <a:off x="2056" y="3086"/>
                <a:ext cx="288" cy="288"/>
              </a:xfrm>
              <a:prstGeom prst="ellipse">
                <a:avLst/>
              </a:prstGeom>
              <a:gradFill rotWithShape="0">
                <a:gsLst>
                  <a:gs pos="0">
                    <a:srgbClr val="FC0128"/>
                  </a:gs>
                  <a:gs pos="100000">
                    <a:srgbClr val="FC0128">
                      <a:gamma/>
                      <a:shade val="40000"/>
                      <a:invGamma/>
                    </a:srgbClr>
                  </a:gs>
                </a:gsLst>
                <a:path path="shape">
                  <a:fillToRect l="50000" t="50000" r="50000" b="50000"/>
                </a:path>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57726" name="Rectangle 30"/>
              <p:cNvSpPr>
                <a:spLocks noChangeArrowheads="1"/>
              </p:cNvSpPr>
              <p:nvPr/>
            </p:nvSpPr>
            <p:spPr bwMode="auto">
              <a:xfrm>
                <a:off x="2075" y="3030"/>
                <a:ext cx="192" cy="4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spAutoFit/>
              </a:bodyPr>
              <a:lstStyle/>
              <a:p>
                <a:pPr eaLnBrk="0" hangingPunct="0">
                  <a:spcBef>
                    <a:spcPct val="50000"/>
                  </a:spcBef>
                </a:pPr>
                <a:r>
                  <a:rPr lang="en-US" altLang="en-US" sz="4000">
                    <a:latin typeface="Arial" charset="0"/>
                  </a:rPr>
                  <a:t>+</a:t>
                </a:r>
              </a:p>
            </p:txBody>
          </p:sp>
        </p:grpSp>
        <p:grpSp>
          <p:nvGrpSpPr>
            <p:cNvPr id="157727" name="Group 31"/>
            <p:cNvGrpSpPr>
              <a:grpSpLocks/>
            </p:cNvGrpSpPr>
            <p:nvPr/>
          </p:nvGrpSpPr>
          <p:grpSpPr bwMode="auto">
            <a:xfrm>
              <a:off x="2578" y="3030"/>
              <a:ext cx="288" cy="442"/>
              <a:chOff x="2578" y="3030"/>
              <a:chExt cx="288" cy="442"/>
            </a:xfrm>
          </p:grpSpPr>
          <p:sp>
            <p:nvSpPr>
              <p:cNvPr id="157728" name="Oval 32"/>
              <p:cNvSpPr>
                <a:spLocks noChangeArrowheads="1"/>
              </p:cNvSpPr>
              <p:nvPr/>
            </p:nvSpPr>
            <p:spPr bwMode="auto">
              <a:xfrm>
                <a:off x="2578" y="3086"/>
                <a:ext cx="288" cy="288"/>
              </a:xfrm>
              <a:prstGeom prst="ellipse">
                <a:avLst/>
              </a:prstGeom>
              <a:gradFill rotWithShape="0">
                <a:gsLst>
                  <a:gs pos="0">
                    <a:srgbClr val="FC0128"/>
                  </a:gs>
                  <a:gs pos="100000">
                    <a:srgbClr val="FC0128">
                      <a:gamma/>
                      <a:shade val="40000"/>
                      <a:invGamma/>
                    </a:srgbClr>
                  </a:gs>
                </a:gsLst>
                <a:path path="shape">
                  <a:fillToRect l="50000" t="50000" r="50000" b="50000"/>
                </a:path>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57729" name="Rectangle 33"/>
              <p:cNvSpPr>
                <a:spLocks noChangeArrowheads="1"/>
              </p:cNvSpPr>
              <p:nvPr/>
            </p:nvSpPr>
            <p:spPr bwMode="auto">
              <a:xfrm>
                <a:off x="2597" y="3030"/>
                <a:ext cx="192" cy="4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spAutoFit/>
              </a:bodyPr>
              <a:lstStyle/>
              <a:p>
                <a:pPr eaLnBrk="0" hangingPunct="0">
                  <a:spcBef>
                    <a:spcPct val="50000"/>
                  </a:spcBef>
                </a:pPr>
                <a:r>
                  <a:rPr lang="en-US" altLang="en-US" sz="4000">
                    <a:latin typeface="Arial" charset="0"/>
                  </a:rPr>
                  <a:t>+</a:t>
                </a:r>
              </a:p>
            </p:txBody>
          </p:sp>
        </p:grpSp>
        <p:grpSp>
          <p:nvGrpSpPr>
            <p:cNvPr id="157730" name="Group 34"/>
            <p:cNvGrpSpPr>
              <a:grpSpLocks/>
            </p:cNvGrpSpPr>
            <p:nvPr/>
          </p:nvGrpSpPr>
          <p:grpSpPr bwMode="auto">
            <a:xfrm>
              <a:off x="2984" y="3030"/>
              <a:ext cx="288" cy="442"/>
              <a:chOff x="2984" y="3030"/>
              <a:chExt cx="288" cy="442"/>
            </a:xfrm>
          </p:grpSpPr>
          <p:sp>
            <p:nvSpPr>
              <p:cNvPr id="157731" name="Oval 35"/>
              <p:cNvSpPr>
                <a:spLocks noChangeArrowheads="1"/>
              </p:cNvSpPr>
              <p:nvPr/>
            </p:nvSpPr>
            <p:spPr bwMode="auto">
              <a:xfrm>
                <a:off x="2984" y="3086"/>
                <a:ext cx="288" cy="288"/>
              </a:xfrm>
              <a:prstGeom prst="ellipse">
                <a:avLst/>
              </a:prstGeom>
              <a:gradFill rotWithShape="0">
                <a:gsLst>
                  <a:gs pos="0">
                    <a:srgbClr val="FC0128"/>
                  </a:gs>
                  <a:gs pos="100000">
                    <a:srgbClr val="FC0128">
                      <a:gamma/>
                      <a:shade val="40000"/>
                      <a:invGamma/>
                    </a:srgbClr>
                  </a:gs>
                </a:gsLst>
                <a:path path="shape">
                  <a:fillToRect l="50000" t="50000" r="50000" b="50000"/>
                </a:path>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57732" name="Rectangle 36"/>
              <p:cNvSpPr>
                <a:spLocks noChangeArrowheads="1"/>
              </p:cNvSpPr>
              <p:nvPr/>
            </p:nvSpPr>
            <p:spPr bwMode="auto">
              <a:xfrm>
                <a:off x="3003" y="3030"/>
                <a:ext cx="192" cy="4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spAutoFit/>
              </a:bodyPr>
              <a:lstStyle/>
              <a:p>
                <a:pPr eaLnBrk="0" hangingPunct="0">
                  <a:spcBef>
                    <a:spcPct val="50000"/>
                  </a:spcBef>
                </a:pPr>
                <a:r>
                  <a:rPr lang="en-US" altLang="en-US" sz="4000">
                    <a:latin typeface="Arial" charset="0"/>
                  </a:rPr>
                  <a:t>+</a:t>
                </a:r>
              </a:p>
            </p:txBody>
          </p:sp>
        </p:grpSp>
        <p:grpSp>
          <p:nvGrpSpPr>
            <p:cNvPr id="157733" name="Group 37"/>
            <p:cNvGrpSpPr>
              <a:grpSpLocks/>
            </p:cNvGrpSpPr>
            <p:nvPr/>
          </p:nvGrpSpPr>
          <p:grpSpPr bwMode="auto">
            <a:xfrm>
              <a:off x="3497" y="3030"/>
              <a:ext cx="288" cy="442"/>
              <a:chOff x="3497" y="3030"/>
              <a:chExt cx="288" cy="442"/>
            </a:xfrm>
          </p:grpSpPr>
          <p:sp>
            <p:nvSpPr>
              <p:cNvPr id="157734" name="Oval 38"/>
              <p:cNvSpPr>
                <a:spLocks noChangeArrowheads="1"/>
              </p:cNvSpPr>
              <p:nvPr/>
            </p:nvSpPr>
            <p:spPr bwMode="auto">
              <a:xfrm>
                <a:off x="3497" y="3086"/>
                <a:ext cx="288" cy="288"/>
              </a:xfrm>
              <a:prstGeom prst="ellipse">
                <a:avLst/>
              </a:prstGeom>
              <a:gradFill rotWithShape="0">
                <a:gsLst>
                  <a:gs pos="0">
                    <a:srgbClr val="FC0128"/>
                  </a:gs>
                  <a:gs pos="100000">
                    <a:srgbClr val="FC0128">
                      <a:gamma/>
                      <a:shade val="40000"/>
                      <a:invGamma/>
                    </a:srgbClr>
                  </a:gs>
                </a:gsLst>
                <a:path path="shape">
                  <a:fillToRect l="50000" t="50000" r="50000" b="50000"/>
                </a:path>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57735" name="Rectangle 39"/>
              <p:cNvSpPr>
                <a:spLocks noChangeArrowheads="1"/>
              </p:cNvSpPr>
              <p:nvPr/>
            </p:nvSpPr>
            <p:spPr bwMode="auto">
              <a:xfrm>
                <a:off x="3516" y="3030"/>
                <a:ext cx="192" cy="4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spAutoFit/>
              </a:bodyPr>
              <a:lstStyle/>
              <a:p>
                <a:pPr eaLnBrk="0" hangingPunct="0">
                  <a:spcBef>
                    <a:spcPct val="50000"/>
                  </a:spcBef>
                </a:pPr>
                <a:r>
                  <a:rPr lang="en-US" altLang="en-US" sz="4000">
                    <a:latin typeface="Arial" charset="0"/>
                  </a:rPr>
                  <a:t>+</a:t>
                </a:r>
              </a:p>
            </p:txBody>
          </p:sp>
        </p:grpSp>
        <p:sp>
          <p:nvSpPr>
            <p:cNvPr id="157736" name="Oval 40"/>
            <p:cNvSpPr>
              <a:spLocks noChangeArrowheads="1"/>
            </p:cNvSpPr>
            <p:nvPr/>
          </p:nvSpPr>
          <p:spPr bwMode="auto">
            <a:xfrm>
              <a:off x="2657" y="2576"/>
              <a:ext cx="107" cy="107"/>
            </a:xfrm>
            <a:prstGeom prst="ellipse">
              <a:avLst/>
            </a:prstGeom>
            <a:solidFill>
              <a:schemeClr val="tx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57737" name="Oval 41"/>
            <p:cNvSpPr>
              <a:spLocks noChangeArrowheads="1"/>
            </p:cNvSpPr>
            <p:nvPr/>
          </p:nvSpPr>
          <p:spPr bwMode="auto">
            <a:xfrm>
              <a:off x="1882" y="2518"/>
              <a:ext cx="107" cy="107"/>
            </a:xfrm>
            <a:prstGeom prst="ellipse">
              <a:avLst/>
            </a:prstGeom>
            <a:solidFill>
              <a:schemeClr val="tx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57738" name="Oval 42"/>
            <p:cNvSpPr>
              <a:spLocks noChangeArrowheads="1"/>
            </p:cNvSpPr>
            <p:nvPr/>
          </p:nvSpPr>
          <p:spPr bwMode="auto">
            <a:xfrm>
              <a:off x="1901" y="3069"/>
              <a:ext cx="107" cy="107"/>
            </a:xfrm>
            <a:prstGeom prst="ellipse">
              <a:avLst/>
            </a:prstGeom>
            <a:solidFill>
              <a:schemeClr val="tx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57739" name="Oval 43"/>
            <p:cNvSpPr>
              <a:spLocks noChangeArrowheads="1"/>
            </p:cNvSpPr>
            <p:nvPr/>
          </p:nvSpPr>
          <p:spPr bwMode="auto">
            <a:xfrm>
              <a:off x="2124" y="2768"/>
              <a:ext cx="107" cy="107"/>
            </a:xfrm>
            <a:prstGeom prst="ellipse">
              <a:avLst/>
            </a:prstGeom>
            <a:solidFill>
              <a:schemeClr val="tx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57740" name="Oval 44"/>
            <p:cNvSpPr>
              <a:spLocks noChangeArrowheads="1"/>
            </p:cNvSpPr>
            <p:nvPr/>
          </p:nvSpPr>
          <p:spPr bwMode="auto">
            <a:xfrm>
              <a:off x="2210" y="2575"/>
              <a:ext cx="107" cy="107"/>
            </a:xfrm>
            <a:prstGeom prst="ellipse">
              <a:avLst/>
            </a:prstGeom>
            <a:solidFill>
              <a:schemeClr val="tx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57741" name="Oval 45"/>
            <p:cNvSpPr>
              <a:spLocks noChangeArrowheads="1"/>
            </p:cNvSpPr>
            <p:nvPr/>
          </p:nvSpPr>
          <p:spPr bwMode="auto">
            <a:xfrm>
              <a:off x="2423" y="3193"/>
              <a:ext cx="107" cy="107"/>
            </a:xfrm>
            <a:prstGeom prst="ellipse">
              <a:avLst/>
            </a:prstGeom>
            <a:solidFill>
              <a:schemeClr val="tx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57742" name="Oval 46"/>
            <p:cNvSpPr>
              <a:spLocks noChangeArrowheads="1"/>
            </p:cNvSpPr>
            <p:nvPr/>
          </p:nvSpPr>
          <p:spPr bwMode="auto">
            <a:xfrm>
              <a:off x="3314" y="3098"/>
              <a:ext cx="107" cy="107"/>
            </a:xfrm>
            <a:prstGeom prst="ellipse">
              <a:avLst/>
            </a:prstGeom>
            <a:solidFill>
              <a:schemeClr val="tx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57743" name="Oval 47"/>
            <p:cNvSpPr>
              <a:spLocks noChangeArrowheads="1"/>
            </p:cNvSpPr>
            <p:nvPr/>
          </p:nvSpPr>
          <p:spPr bwMode="auto">
            <a:xfrm>
              <a:off x="2665" y="2932"/>
              <a:ext cx="107" cy="107"/>
            </a:xfrm>
            <a:prstGeom prst="ellipse">
              <a:avLst/>
            </a:prstGeom>
            <a:solidFill>
              <a:schemeClr val="tx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57744" name="Oval 48"/>
            <p:cNvSpPr>
              <a:spLocks noChangeArrowheads="1"/>
            </p:cNvSpPr>
            <p:nvPr/>
          </p:nvSpPr>
          <p:spPr bwMode="auto">
            <a:xfrm>
              <a:off x="2890" y="3031"/>
              <a:ext cx="107" cy="107"/>
            </a:xfrm>
            <a:prstGeom prst="ellipse">
              <a:avLst/>
            </a:prstGeom>
            <a:solidFill>
              <a:schemeClr val="tx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57745" name="Oval 49"/>
            <p:cNvSpPr>
              <a:spLocks noChangeArrowheads="1"/>
            </p:cNvSpPr>
            <p:nvPr/>
          </p:nvSpPr>
          <p:spPr bwMode="auto">
            <a:xfrm>
              <a:off x="3130" y="2875"/>
              <a:ext cx="107" cy="107"/>
            </a:xfrm>
            <a:prstGeom prst="ellipse">
              <a:avLst/>
            </a:prstGeom>
            <a:solidFill>
              <a:schemeClr val="tx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57746" name="Oval 50"/>
            <p:cNvSpPr>
              <a:spLocks noChangeArrowheads="1"/>
            </p:cNvSpPr>
            <p:nvPr/>
          </p:nvSpPr>
          <p:spPr bwMode="auto">
            <a:xfrm>
              <a:off x="3111" y="2604"/>
              <a:ext cx="107" cy="107"/>
            </a:xfrm>
            <a:prstGeom prst="ellipse">
              <a:avLst/>
            </a:prstGeom>
            <a:solidFill>
              <a:schemeClr val="tx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57747" name="Oval 51"/>
            <p:cNvSpPr>
              <a:spLocks noChangeArrowheads="1"/>
            </p:cNvSpPr>
            <p:nvPr/>
          </p:nvSpPr>
          <p:spPr bwMode="auto">
            <a:xfrm>
              <a:off x="2790" y="2399"/>
              <a:ext cx="107" cy="107"/>
            </a:xfrm>
            <a:prstGeom prst="ellipse">
              <a:avLst/>
            </a:prstGeom>
            <a:solidFill>
              <a:schemeClr val="tx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57748" name="Oval 52"/>
            <p:cNvSpPr>
              <a:spLocks noChangeArrowheads="1"/>
            </p:cNvSpPr>
            <p:nvPr/>
          </p:nvSpPr>
          <p:spPr bwMode="auto">
            <a:xfrm>
              <a:off x="1671" y="2605"/>
              <a:ext cx="107" cy="107"/>
            </a:xfrm>
            <a:prstGeom prst="ellipse">
              <a:avLst/>
            </a:prstGeom>
            <a:solidFill>
              <a:schemeClr val="tx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57749" name="Oval 53"/>
            <p:cNvSpPr>
              <a:spLocks noChangeArrowheads="1"/>
            </p:cNvSpPr>
            <p:nvPr/>
          </p:nvSpPr>
          <p:spPr bwMode="auto">
            <a:xfrm>
              <a:off x="2375" y="3020"/>
              <a:ext cx="107" cy="107"/>
            </a:xfrm>
            <a:prstGeom prst="ellipse">
              <a:avLst/>
            </a:prstGeom>
            <a:solidFill>
              <a:schemeClr val="tx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Tree>
    <p:extLst>
      <p:ext uri="{BB962C8B-B14F-4D97-AF65-F5344CB8AC3E}">
        <p14:creationId xmlns:p14="http://schemas.microsoft.com/office/powerpoint/2010/main" val="2777327056"/>
      </p:ext>
    </p:extLst>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4" presetClass="entr" presetSubtype="0" fill="hold" grpId="0" nodeType="clickEffect">
                                  <p:stCondLst>
                                    <p:cond delay="0"/>
                                  </p:stCondLst>
                                  <p:childTnLst>
                                    <p:set>
                                      <p:cBhvr>
                                        <p:cTn id="6" dur="1" fill="hold">
                                          <p:stCondLst>
                                            <p:cond delay="499"/>
                                          </p:stCondLst>
                                        </p:cTn>
                                        <p:tgtEl>
                                          <p:spTgt spid="157750">
                                            <p:txEl>
                                              <p:pRg st="0" end="0"/>
                                            </p:txEl>
                                          </p:spTgt>
                                        </p:tgtEl>
                                        <p:attrNameLst>
                                          <p:attrName>style.visibility</p:attrName>
                                        </p:attrNameLst>
                                      </p:cBhvr>
                                      <p:to>
                                        <p:strVal val="visible"/>
                                      </p:to>
                                    </p:set>
                                    <p:anim to="" calcmode="lin" valueType="num">
                                      <p:cBhvr>
                                        <p:cTn id="7" dur="1" fill="hold"/>
                                        <p:tgtEl>
                                          <p:spTgt spid="157750">
                                            <p:txEl>
                                              <p:pRg st="0" end="0"/>
                                            </p:txEl>
                                          </p:spTgt>
                                        </p:tgtEl>
                                        <p:attrNameLst>
                                          <p:attrName/>
                                        </p:attrNameLst>
                                      </p:cBhvr>
                                    </p:anim>
                                  </p:childTnLst>
                                </p:cTn>
                              </p:par>
                            </p:childTnLst>
                          </p:cTn>
                        </p:par>
                      </p:childTnLst>
                    </p:cTn>
                  </p:par>
                  <p:par>
                    <p:cTn id="8" fill="hold" nodeType="clickPar">
                      <p:stCondLst>
                        <p:cond delay="indefinite"/>
                      </p:stCondLst>
                      <p:childTnLst>
                        <p:par>
                          <p:cTn id="9" fill="hold" nodeType="withGroup">
                            <p:stCondLst>
                              <p:cond delay="0"/>
                            </p:stCondLst>
                            <p:childTnLst>
                              <p:par>
                                <p:cTn id="10" presetID="24" presetClass="entr" presetSubtype="0" fill="hold" grpId="0" nodeType="clickEffect">
                                  <p:stCondLst>
                                    <p:cond delay="0"/>
                                  </p:stCondLst>
                                  <p:childTnLst>
                                    <p:set>
                                      <p:cBhvr>
                                        <p:cTn id="11" dur="1" fill="hold">
                                          <p:stCondLst>
                                            <p:cond delay="499"/>
                                          </p:stCondLst>
                                        </p:cTn>
                                        <p:tgtEl>
                                          <p:spTgt spid="157750">
                                            <p:txEl>
                                              <p:pRg st="1" end="1"/>
                                            </p:txEl>
                                          </p:spTgt>
                                        </p:tgtEl>
                                        <p:attrNameLst>
                                          <p:attrName>style.visibility</p:attrName>
                                        </p:attrNameLst>
                                      </p:cBhvr>
                                      <p:to>
                                        <p:strVal val="visible"/>
                                      </p:to>
                                    </p:set>
                                    <p:anim to="" calcmode="lin" valueType="num">
                                      <p:cBhvr>
                                        <p:cTn id="12" dur="1" fill="hold"/>
                                        <p:tgtEl>
                                          <p:spTgt spid="157750">
                                            <p:txEl>
                                              <p:pRg st="1" end="1"/>
                                            </p:txEl>
                                          </p:spTgt>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7750" grpId="0" build="p" autoUpdateAnimBg="0"/>
    </p:bldLst>
  </p:timing>
</p:sld>
</file>

<file path=ppt/slides/slide10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59746" name="Rectangle 2"/>
          <p:cNvSpPr>
            <a:spLocks noGrp="1" noChangeArrowheads="1"/>
          </p:cNvSpPr>
          <p:nvPr>
            <p:ph type="title"/>
          </p:nvPr>
        </p:nvSpPr>
        <p:spPr>
          <a:xfrm>
            <a:off x="685800" y="609600"/>
            <a:ext cx="7772400" cy="823913"/>
          </a:xfrm>
          <a:noFill/>
          <a:ln/>
        </p:spPr>
        <p:txBody>
          <a:bodyPr lIns="92075" tIns="46038" rIns="92075" bIns="46038" anchor="t" anchorCtr="1">
            <a:spAutoFit/>
          </a:bodyPr>
          <a:lstStyle/>
          <a:p>
            <a:r>
              <a:rPr lang="en-US" altLang="en-US" sz="4800" b="1" u="sng"/>
              <a:t>Metals are Malleable</a:t>
            </a:r>
          </a:p>
        </p:txBody>
      </p:sp>
      <p:sp>
        <p:nvSpPr>
          <p:cNvPr id="159747" name="Rectangle 3"/>
          <p:cNvSpPr>
            <a:spLocks noGrp="1" noChangeArrowheads="1"/>
          </p:cNvSpPr>
          <p:nvPr>
            <p:ph sz="quarter" idx="13"/>
          </p:nvPr>
        </p:nvSpPr>
        <p:spPr>
          <a:xfrm>
            <a:off x="762000" y="1752600"/>
            <a:ext cx="7772400" cy="4114800"/>
          </a:xfrm>
          <a:noFill/>
          <a:ln/>
        </p:spPr>
        <p:txBody>
          <a:bodyPr lIns="92075" tIns="46038" rIns="92075" bIns="46038"/>
          <a:lstStyle/>
          <a:p>
            <a:r>
              <a:rPr lang="en-US" altLang="en-US" sz="5400" b="1"/>
              <a:t>Hammered into shape (bend).</a:t>
            </a:r>
          </a:p>
          <a:p>
            <a:r>
              <a:rPr lang="en-US" altLang="en-US" sz="5400" b="1"/>
              <a:t>Ductile - drawn into wires.</a:t>
            </a:r>
          </a:p>
        </p:txBody>
      </p:sp>
    </p:spTree>
    <p:extLst>
      <p:ext uri="{BB962C8B-B14F-4D97-AF65-F5344CB8AC3E}">
        <p14:creationId xmlns:p14="http://schemas.microsoft.com/office/powerpoint/2010/main" val="45132772"/>
      </p:ext>
    </p:extLst>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4" presetClass="entr" presetSubtype="0" fill="hold" grpId="0" nodeType="clickEffect">
                                  <p:stCondLst>
                                    <p:cond delay="0"/>
                                  </p:stCondLst>
                                  <p:childTnLst>
                                    <p:set>
                                      <p:cBhvr>
                                        <p:cTn id="6" dur="1" fill="hold">
                                          <p:stCondLst>
                                            <p:cond delay="499"/>
                                          </p:stCondLst>
                                        </p:cTn>
                                        <p:tgtEl>
                                          <p:spTgt spid="159747">
                                            <p:txEl>
                                              <p:pRg st="0" end="0"/>
                                            </p:txEl>
                                          </p:spTgt>
                                        </p:tgtEl>
                                        <p:attrNameLst>
                                          <p:attrName>style.visibility</p:attrName>
                                        </p:attrNameLst>
                                      </p:cBhvr>
                                      <p:to>
                                        <p:strVal val="visible"/>
                                      </p:to>
                                    </p:set>
                                    <p:anim to="" calcmode="lin" valueType="num">
                                      <p:cBhvr>
                                        <p:cTn id="7" dur="1" fill="hold"/>
                                        <p:tgtEl>
                                          <p:spTgt spid="159747">
                                            <p:txEl>
                                              <p:pRg st="0" end="0"/>
                                            </p:txEl>
                                          </p:spTgt>
                                        </p:tgtEl>
                                        <p:attrNameLst>
                                          <p:attrName/>
                                        </p:attrNameLst>
                                      </p:cBhvr>
                                    </p:anim>
                                  </p:childTnLst>
                                </p:cTn>
                              </p:par>
                            </p:childTnLst>
                          </p:cTn>
                        </p:par>
                      </p:childTnLst>
                    </p:cTn>
                  </p:par>
                  <p:par>
                    <p:cTn id="8" fill="hold" nodeType="clickPar">
                      <p:stCondLst>
                        <p:cond delay="indefinite"/>
                      </p:stCondLst>
                      <p:childTnLst>
                        <p:par>
                          <p:cTn id="9" fill="hold" nodeType="withGroup">
                            <p:stCondLst>
                              <p:cond delay="0"/>
                            </p:stCondLst>
                            <p:childTnLst>
                              <p:par>
                                <p:cTn id="10" presetID="24" presetClass="entr" presetSubtype="0" fill="hold" grpId="0" nodeType="clickEffect">
                                  <p:stCondLst>
                                    <p:cond delay="0"/>
                                  </p:stCondLst>
                                  <p:childTnLst>
                                    <p:set>
                                      <p:cBhvr>
                                        <p:cTn id="11" dur="1" fill="hold">
                                          <p:stCondLst>
                                            <p:cond delay="499"/>
                                          </p:stCondLst>
                                        </p:cTn>
                                        <p:tgtEl>
                                          <p:spTgt spid="159747">
                                            <p:txEl>
                                              <p:pRg st="1" end="1"/>
                                            </p:txEl>
                                          </p:spTgt>
                                        </p:tgtEl>
                                        <p:attrNameLst>
                                          <p:attrName>style.visibility</p:attrName>
                                        </p:attrNameLst>
                                      </p:cBhvr>
                                      <p:to>
                                        <p:strVal val="visible"/>
                                      </p:to>
                                    </p:set>
                                    <p:anim to="" calcmode="lin" valueType="num">
                                      <p:cBhvr>
                                        <p:cTn id="12" dur="1" fill="hold"/>
                                        <p:tgtEl>
                                          <p:spTgt spid="159747">
                                            <p:txEl>
                                              <p:pRg st="1" end="1"/>
                                            </p:txEl>
                                          </p:spTgt>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9747" grpId="0" build="p" autoUpdateAnimBg="0"/>
    </p:bld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1794" name="Rectangle 2"/>
          <p:cNvSpPr>
            <a:spLocks noGrp="1" noChangeArrowheads="1"/>
          </p:cNvSpPr>
          <p:nvPr>
            <p:ph type="title"/>
          </p:nvPr>
        </p:nvSpPr>
        <p:spPr>
          <a:xfrm>
            <a:off x="685800" y="609600"/>
            <a:ext cx="7772400" cy="823913"/>
          </a:xfrm>
          <a:noFill/>
          <a:ln/>
        </p:spPr>
        <p:txBody>
          <a:bodyPr lIns="92075" tIns="46038" rIns="92075" bIns="46038" anchor="t" anchorCtr="1">
            <a:spAutoFit/>
          </a:bodyPr>
          <a:lstStyle/>
          <a:p>
            <a:r>
              <a:rPr lang="en-US" altLang="en-US" sz="4800" b="1" u="sng"/>
              <a:t>Malleable</a:t>
            </a:r>
          </a:p>
        </p:txBody>
      </p:sp>
      <p:grpSp>
        <p:nvGrpSpPr>
          <p:cNvPr id="161795" name="Group 3"/>
          <p:cNvGrpSpPr>
            <a:grpSpLocks/>
          </p:cNvGrpSpPr>
          <p:nvPr/>
        </p:nvGrpSpPr>
        <p:grpSpPr bwMode="auto">
          <a:xfrm>
            <a:off x="3511550" y="2954338"/>
            <a:ext cx="3617913" cy="1989137"/>
            <a:chOff x="2212" y="1861"/>
            <a:chExt cx="2279" cy="1253"/>
          </a:xfrm>
        </p:grpSpPr>
        <p:grpSp>
          <p:nvGrpSpPr>
            <p:cNvPr id="161796" name="Group 4"/>
            <p:cNvGrpSpPr>
              <a:grpSpLocks/>
            </p:cNvGrpSpPr>
            <p:nvPr/>
          </p:nvGrpSpPr>
          <p:grpSpPr bwMode="auto">
            <a:xfrm>
              <a:off x="2212" y="1861"/>
              <a:ext cx="288" cy="442"/>
              <a:chOff x="2212" y="1861"/>
              <a:chExt cx="288" cy="442"/>
            </a:xfrm>
          </p:grpSpPr>
          <p:sp>
            <p:nvSpPr>
              <p:cNvPr id="161797" name="Oval 5"/>
              <p:cNvSpPr>
                <a:spLocks noChangeArrowheads="1"/>
              </p:cNvSpPr>
              <p:nvPr/>
            </p:nvSpPr>
            <p:spPr bwMode="auto">
              <a:xfrm>
                <a:off x="2212" y="1917"/>
                <a:ext cx="288" cy="288"/>
              </a:xfrm>
              <a:prstGeom prst="ellipse">
                <a:avLst/>
              </a:prstGeom>
              <a:gradFill rotWithShape="0">
                <a:gsLst>
                  <a:gs pos="0">
                    <a:srgbClr val="FC0128"/>
                  </a:gs>
                  <a:gs pos="100000">
                    <a:srgbClr val="FC0128">
                      <a:gamma/>
                      <a:shade val="40000"/>
                      <a:invGamma/>
                    </a:srgbClr>
                  </a:gs>
                </a:gsLst>
                <a:path path="shape">
                  <a:fillToRect l="50000" t="50000" r="50000" b="50000"/>
                </a:path>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61798" name="Rectangle 6"/>
              <p:cNvSpPr>
                <a:spLocks noChangeArrowheads="1"/>
              </p:cNvSpPr>
              <p:nvPr/>
            </p:nvSpPr>
            <p:spPr bwMode="auto">
              <a:xfrm>
                <a:off x="2231" y="1861"/>
                <a:ext cx="192" cy="4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spAutoFit/>
              </a:bodyPr>
              <a:lstStyle/>
              <a:p>
                <a:pPr eaLnBrk="0" hangingPunct="0">
                  <a:spcBef>
                    <a:spcPct val="50000"/>
                  </a:spcBef>
                </a:pPr>
                <a:r>
                  <a:rPr lang="en-US" altLang="en-US" sz="4000">
                    <a:latin typeface="Arial" charset="0"/>
                  </a:rPr>
                  <a:t>+</a:t>
                </a:r>
              </a:p>
            </p:txBody>
          </p:sp>
        </p:grpSp>
        <p:grpSp>
          <p:nvGrpSpPr>
            <p:cNvPr id="161799" name="Group 7"/>
            <p:cNvGrpSpPr>
              <a:grpSpLocks/>
            </p:cNvGrpSpPr>
            <p:nvPr/>
          </p:nvGrpSpPr>
          <p:grpSpPr bwMode="auto">
            <a:xfrm>
              <a:off x="2734" y="1861"/>
              <a:ext cx="288" cy="442"/>
              <a:chOff x="2734" y="1861"/>
              <a:chExt cx="288" cy="442"/>
            </a:xfrm>
          </p:grpSpPr>
          <p:sp>
            <p:nvSpPr>
              <p:cNvPr id="161800" name="Oval 8"/>
              <p:cNvSpPr>
                <a:spLocks noChangeArrowheads="1"/>
              </p:cNvSpPr>
              <p:nvPr/>
            </p:nvSpPr>
            <p:spPr bwMode="auto">
              <a:xfrm>
                <a:off x="2734" y="1917"/>
                <a:ext cx="288" cy="288"/>
              </a:xfrm>
              <a:prstGeom prst="ellipse">
                <a:avLst/>
              </a:prstGeom>
              <a:gradFill rotWithShape="0">
                <a:gsLst>
                  <a:gs pos="0">
                    <a:srgbClr val="FC0128"/>
                  </a:gs>
                  <a:gs pos="100000">
                    <a:srgbClr val="FC0128">
                      <a:gamma/>
                      <a:shade val="40000"/>
                      <a:invGamma/>
                    </a:srgbClr>
                  </a:gs>
                </a:gsLst>
                <a:path path="shape">
                  <a:fillToRect l="50000" t="50000" r="50000" b="50000"/>
                </a:path>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61801" name="Rectangle 9"/>
              <p:cNvSpPr>
                <a:spLocks noChangeArrowheads="1"/>
              </p:cNvSpPr>
              <p:nvPr/>
            </p:nvSpPr>
            <p:spPr bwMode="auto">
              <a:xfrm>
                <a:off x="2753" y="1861"/>
                <a:ext cx="192" cy="4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spAutoFit/>
              </a:bodyPr>
              <a:lstStyle/>
              <a:p>
                <a:pPr eaLnBrk="0" hangingPunct="0">
                  <a:spcBef>
                    <a:spcPct val="50000"/>
                  </a:spcBef>
                </a:pPr>
                <a:r>
                  <a:rPr lang="en-US" altLang="en-US" sz="4000">
                    <a:latin typeface="Arial" charset="0"/>
                  </a:rPr>
                  <a:t>+</a:t>
                </a:r>
              </a:p>
            </p:txBody>
          </p:sp>
        </p:grpSp>
        <p:grpSp>
          <p:nvGrpSpPr>
            <p:cNvPr id="161802" name="Group 10"/>
            <p:cNvGrpSpPr>
              <a:grpSpLocks/>
            </p:cNvGrpSpPr>
            <p:nvPr/>
          </p:nvGrpSpPr>
          <p:grpSpPr bwMode="auto">
            <a:xfrm>
              <a:off x="3140" y="1861"/>
              <a:ext cx="288" cy="442"/>
              <a:chOff x="3140" y="1861"/>
              <a:chExt cx="288" cy="442"/>
            </a:xfrm>
          </p:grpSpPr>
          <p:sp>
            <p:nvSpPr>
              <p:cNvPr id="161803" name="Oval 11"/>
              <p:cNvSpPr>
                <a:spLocks noChangeArrowheads="1"/>
              </p:cNvSpPr>
              <p:nvPr/>
            </p:nvSpPr>
            <p:spPr bwMode="auto">
              <a:xfrm>
                <a:off x="3140" y="1917"/>
                <a:ext cx="288" cy="288"/>
              </a:xfrm>
              <a:prstGeom prst="ellipse">
                <a:avLst/>
              </a:prstGeom>
              <a:gradFill rotWithShape="0">
                <a:gsLst>
                  <a:gs pos="0">
                    <a:srgbClr val="FC0128"/>
                  </a:gs>
                  <a:gs pos="100000">
                    <a:srgbClr val="FC0128">
                      <a:gamma/>
                      <a:shade val="40000"/>
                      <a:invGamma/>
                    </a:srgbClr>
                  </a:gs>
                </a:gsLst>
                <a:path path="shape">
                  <a:fillToRect l="50000" t="50000" r="50000" b="50000"/>
                </a:path>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61804" name="Rectangle 12"/>
              <p:cNvSpPr>
                <a:spLocks noChangeArrowheads="1"/>
              </p:cNvSpPr>
              <p:nvPr/>
            </p:nvSpPr>
            <p:spPr bwMode="auto">
              <a:xfrm>
                <a:off x="3159" y="1861"/>
                <a:ext cx="192" cy="4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spAutoFit/>
              </a:bodyPr>
              <a:lstStyle/>
              <a:p>
                <a:pPr eaLnBrk="0" hangingPunct="0">
                  <a:spcBef>
                    <a:spcPct val="50000"/>
                  </a:spcBef>
                </a:pPr>
                <a:r>
                  <a:rPr lang="en-US" altLang="en-US" sz="4000">
                    <a:latin typeface="Arial" charset="0"/>
                  </a:rPr>
                  <a:t>+</a:t>
                </a:r>
              </a:p>
            </p:txBody>
          </p:sp>
        </p:grpSp>
        <p:grpSp>
          <p:nvGrpSpPr>
            <p:cNvPr id="161805" name="Group 13"/>
            <p:cNvGrpSpPr>
              <a:grpSpLocks/>
            </p:cNvGrpSpPr>
            <p:nvPr/>
          </p:nvGrpSpPr>
          <p:grpSpPr bwMode="auto">
            <a:xfrm>
              <a:off x="3653" y="1861"/>
              <a:ext cx="288" cy="442"/>
              <a:chOff x="3653" y="1861"/>
              <a:chExt cx="288" cy="442"/>
            </a:xfrm>
          </p:grpSpPr>
          <p:sp>
            <p:nvSpPr>
              <p:cNvPr id="161806" name="Oval 14"/>
              <p:cNvSpPr>
                <a:spLocks noChangeArrowheads="1"/>
              </p:cNvSpPr>
              <p:nvPr/>
            </p:nvSpPr>
            <p:spPr bwMode="auto">
              <a:xfrm>
                <a:off x="3653" y="1917"/>
                <a:ext cx="288" cy="288"/>
              </a:xfrm>
              <a:prstGeom prst="ellipse">
                <a:avLst/>
              </a:prstGeom>
              <a:gradFill rotWithShape="0">
                <a:gsLst>
                  <a:gs pos="0">
                    <a:srgbClr val="FC0128"/>
                  </a:gs>
                  <a:gs pos="100000">
                    <a:srgbClr val="FC0128">
                      <a:gamma/>
                      <a:shade val="40000"/>
                      <a:invGamma/>
                    </a:srgbClr>
                  </a:gs>
                </a:gsLst>
                <a:path path="shape">
                  <a:fillToRect l="50000" t="50000" r="50000" b="50000"/>
                </a:path>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61807" name="Rectangle 15"/>
              <p:cNvSpPr>
                <a:spLocks noChangeArrowheads="1"/>
              </p:cNvSpPr>
              <p:nvPr/>
            </p:nvSpPr>
            <p:spPr bwMode="auto">
              <a:xfrm>
                <a:off x="3672" y="1861"/>
                <a:ext cx="192" cy="4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spAutoFit/>
              </a:bodyPr>
              <a:lstStyle/>
              <a:p>
                <a:pPr eaLnBrk="0" hangingPunct="0">
                  <a:spcBef>
                    <a:spcPct val="50000"/>
                  </a:spcBef>
                </a:pPr>
                <a:r>
                  <a:rPr lang="en-US" altLang="en-US" sz="4000">
                    <a:latin typeface="Arial" charset="0"/>
                  </a:rPr>
                  <a:t>+</a:t>
                </a:r>
              </a:p>
            </p:txBody>
          </p:sp>
        </p:grpSp>
        <p:grpSp>
          <p:nvGrpSpPr>
            <p:cNvPr id="161808" name="Group 16"/>
            <p:cNvGrpSpPr>
              <a:grpSpLocks/>
            </p:cNvGrpSpPr>
            <p:nvPr/>
          </p:nvGrpSpPr>
          <p:grpSpPr bwMode="auto">
            <a:xfrm>
              <a:off x="2482" y="2271"/>
              <a:ext cx="288" cy="442"/>
              <a:chOff x="2482" y="2271"/>
              <a:chExt cx="288" cy="442"/>
            </a:xfrm>
          </p:grpSpPr>
          <p:sp>
            <p:nvSpPr>
              <p:cNvPr id="161809" name="Oval 17"/>
              <p:cNvSpPr>
                <a:spLocks noChangeArrowheads="1"/>
              </p:cNvSpPr>
              <p:nvPr/>
            </p:nvSpPr>
            <p:spPr bwMode="auto">
              <a:xfrm>
                <a:off x="2482" y="2327"/>
                <a:ext cx="288" cy="288"/>
              </a:xfrm>
              <a:prstGeom prst="ellipse">
                <a:avLst/>
              </a:prstGeom>
              <a:gradFill rotWithShape="0">
                <a:gsLst>
                  <a:gs pos="0">
                    <a:srgbClr val="FC0128"/>
                  </a:gs>
                  <a:gs pos="100000">
                    <a:srgbClr val="FC0128">
                      <a:gamma/>
                      <a:shade val="40000"/>
                      <a:invGamma/>
                    </a:srgbClr>
                  </a:gs>
                </a:gsLst>
                <a:path path="shape">
                  <a:fillToRect l="50000" t="50000" r="50000" b="50000"/>
                </a:path>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61810" name="Rectangle 18"/>
              <p:cNvSpPr>
                <a:spLocks noChangeArrowheads="1"/>
              </p:cNvSpPr>
              <p:nvPr/>
            </p:nvSpPr>
            <p:spPr bwMode="auto">
              <a:xfrm>
                <a:off x="2501" y="2271"/>
                <a:ext cx="192" cy="4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spAutoFit/>
              </a:bodyPr>
              <a:lstStyle/>
              <a:p>
                <a:pPr eaLnBrk="0" hangingPunct="0">
                  <a:spcBef>
                    <a:spcPct val="50000"/>
                  </a:spcBef>
                </a:pPr>
                <a:r>
                  <a:rPr lang="en-US" altLang="en-US" sz="4000">
                    <a:latin typeface="Arial" charset="0"/>
                  </a:rPr>
                  <a:t>+</a:t>
                </a:r>
              </a:p>
            </p:txBody>
          </p:sp>
        </p:grpSp>
        <p:grpSp>
          <p:nvGrpSpPr>
            <p:cNvPr id="161811" name="Group 19"/>
            <p:cNvGrpSpPr>
              <a:grpSpLocks/>
            </p:cNvGrpSpPr>
            <p:nvPr/>
          </p:nvGrpSpPr>
          <p:grpSpPr bwMode="auto">
            <a:xfrm>
              <a:off x="3005" y="2271"/>
              <a:ext cx="288" cy="442"/>
              <a:chOff x="3005" y="2271"/>
              <a:chExt cx="288" cy="442"/>
            </a:xfrm>
          </p:grpSpPr>
          <p:sp>
            <p:nvSpPr>
              <p:cNvPr id="161812" name="Oval 20"/>
              <p:cNvSpPr>
                <a:spLocks noChangeArrowheads="1"/>
              </p:cNvSpPr>
              <p:nvPr/>
            </p:nvSpPr>
            <p:spPr bwMode="auto">
              <a:xfrm>
                <a:off x="3005" y="2327"/>
                <a:ext cx="288" cy="288"/>
              </a:xfrm>
              <a:prstGeom prst="ellipse">
                <a:avLst/>
              </a:prstGeom>
              <a:gradFill rotWithShape="0">
                <a:gsLst>
                  <a:gs pos="0">
                    <a:srgbClr val="FC0128"/>
                  </a:gs>
                  <a:gs pos="100000">
                    <a:srgbClr val="FC0128">
                      <a:gamma/>
                      <a:shade val="40000"/>
                      <a:invGamma/>
                    </a:srgbClr>
                  </a:gs>
                </a:gsLst>
                <a:path path="shape">
                  <a:fillToRect l="50000" t="50000" r="50000" b="50000"/>
                </a:path>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61813" name="Rectangle 21"/>
              <p:cNvSpPr>
                <a:spLocks noChangeArrowheads="1"/>
              </p:cNvSpPr>
              <p:nvPr/>
            </p:nvSpPr>
            <p:spPr bwMode="auto">
              <a:xfrm>
                <a:off x="3024" y="2271"/>
                <a:ext cx="192" cy="4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spAutoFit/>
              </a:bodyPr>
              <a:lstStyle/>
              <a:p>
                <a:pPr eaLnBrk="0" hangingPunct="0">
                  <a:spcBef>
                    <a:spcPct val="50000"/>
                  </a:spcBef>
                </a:pPr>
                <a:r>
                  <a:rPr lang="en-US" altLang="en-US" sz="4000">
                    <a:latin typeface="Arial" charset="0"/>
                  </a:rPr>
                  <a:t>+</a:t>
                </a:r>
              </a:p>
            </p:txBody>
          </p:sp>
        </p:grpSp>
        <p:grpSp>
          <p:nvGrpSpPr>
            <p:cNvPr id="161814" name="Group 22"/>
            <p:cNvGrpSpPr>
              <a:grpSpLocks/>
            </p:cNvGrpSpPr>
            <p:nvPr/>
          </p:nvGrpSpPr>
          <p:grpSpPr bwMode="auto">
            <a:xfrm>
              <a:off x="3499" y="2271"/>
              <a:ext cx="288" cy="442"/>
              <a:chOff x="3499" y="2271"/>
              <a:chExt cx="288" cy="442"/>
            </a:xfrm>
          </p:grpSpPr>
          <p:sp>
            <p:nvSpPr>
              <p:cNvPr id="161815" name="Oval 23"/>
              <p:cNvSpPr>
                <a:spLocks noChangeArrowheads="1"/>
              </p:cNvSpPr>
              <p:nvPr/>
            </p:nvSpPr>
            <p:spPr bwMode="auto">
              <a:xfrm>
                <a:off x="3499" y="2327"/>
                <a:ext cx="288" cy="288"/>
              </a:xfrm>
              <a:prstGeom prst="ellipse">
                <a:avLst/>
              </a:prstGeom>
              <a:gradFill rotWithShape="0">
                <a:gsLst>
                  <a:gs pos="0">
                    <a:srgbClr val="FC0128"/>
                  </a:gs>
                  <a:gs pos="100000">
                    <a:srgbClr val="FC0128">
                      <a:gamma/>
                      <a:shade val="40000"/>
                      <a:invGamma/>
                    </a:srgbClr>
                  </a:gs>
                </a:gsLst>
                <a:path path="shape">
                  <a:fillToRect l="50000" t="50000" r="50000" b="50000"/>
                </a:path>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61816" name="Rectangle 24"/>
              <p:cNvSpPr>
                <a:spLocks noChangeArrowheads="1"/>
              </p:cNvSpPr>
              <p:nvPr/>
            </p:nvSpPr>
            <p:spPr bwMode="auto">
              <a:xfrm>
                <a:off x="3518" y="2271"/>
                <a:ext cx="192" cy="4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spAutoFit/>
              </a:bodyPr>
              <a:lstStyle/>
              <a:p>
                <a:pPr eaLnBrk="0" hangingPunct="0">
                  <a:spcBef>
                    <a:spcPct val="50000"/>
                  </a:spcBef>
                </a:pPr>
                <a:r>
                  <a:rPr lang="en-US" altLang="en-US" sz="4000">
                    <a:latin typeface="Arial" charset="0"/>
                  </a:rPr>
                  <a:t>+</a:t>
                </a:r>
              </a:p>
            </p:txBody>
          </p:sp>
        </p:grpSp>
        <p:grpSp>
          <p:nvGrpSpPr>
            <p:cNvPr id="161817" name="Group 25"/>
            <p:cNvGrpSpPr>
              <a:grpSpLocks/>
            </p:cNvGrpSpPr>
            <p:nvPr/>
          </p:nvGrpSpPr>
          <p:grpSpPr bwMode="auto">
            <a:xfrm>
              <a:off x="3992" y="2271"/>
              <a:ext cx="288" cy="442"/>
              <a:chOff x="3992" y="2271"/>
              <a:chExt cx="288" cy="442"/>
            </a:xfrm>
          </p:grpSpPr>
          <p:sp>
            <p:nvSpPr>
              <p:cNvPr id="161818" name="Oval 26"/>
              <p:cNvSpPr>
                <a:spLocks noChangeArrowheads="1"/>
              </p:cNvSpPr>
              <p:nvPr/>
            </p:nvSpPr>
            <p:spPr bwMode="auto">
              <a:xfrm>
                <a:off x="3992" y="2327"/>
                <a:ext cx="288" cy="288"/>
              </a:xfrm>
              <a:prstGeom prst="ellipse">
                <a:avLst/>
              </a:prstGeom>
              <a:gradFill rotWithShape="0">
                <a:gsLst>
                  <a:gs pos="0">
                    <a:srgbClr val="FC0128"/>
                  </a:gs>
                  <a:gs pos="100000">
                    <a:srgbClr val="FC0128">
                      <a:gamma/>
                      <a:shade val="40000"/>
                      <a:invGamma/>
                    </a:srgbClr>
                  </a:gs>
                </a:gsLst>
                <a:path path="shape">
                  <a:fillToRect l="50000" t="50000" r="50000" b="50000"/>
                </a:path>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61819" name="Rectangle 27"/>
              <p:cNvSpPr>
                <a:spLocks noChangeArrowheads="1"/>
              </p:cNvSpPr>
              <p:nvPr/>
            </p:nvSpPr>
            <p:spPr bwMode="auto">
              <a:xfrm>
                <a:off x="4011" y="2271"/>
                <a:ext cx="192" cy="4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spAutoFit/>
              </a:bodyPr>
              <a:lstStyle/>
              <a:p>
                <a:pPr eaLnBrk="0" hangingPunct="0">
                  <a:spcBef>
                    <a:spcPct val="50000"/>
                  </a:spcBef>
                </a:pPr>
                <a:r>
                  <a:rPr lang="en-US" altLang="en-US" sz="4000">
                    <a:latin typeface="Arial" charset="0"/>
                  </a:rPr>
                  <a:t>+</a:t>
                </a:r>
              </a:p>
            </p:txBody>
          </p:sp>
        </p:grpSp>
        <p:grpSp>
          <p:nvGrpSpPr>
            <p:cNvPr id="161820" name="Group 28"/>
            <p:cNvGrpSpPr>
              <a:grpSpLocks/>
            </p:cNvGrpSpPr>
            <p:nvPr/>
          </p:nvGrpSpPr>
          <p:grpSpPr bwMode="auto">
            <a:xfrm>
              <a:off x="2762" y="2672"/>
              <a:ext cx="288" cy="442"/>
              <a:chOff x="2762" y="2672"/>
              <a:chExt cx="288" cy="442"/>
            </a:xfrm>
          </p:grpSpPr>
          <p:sp>
            <p:nvSpPr>
              <p:cNvPr id="161821" name="Oval 29"/>
              <p:cNvSpPr>
                <a:spLocks noChangeArrowheads="1"/>
              </p:cNvSpPr>
              <p:nvPr/>
            </p:nvSpPr>
            <p:spPr bwMode="auto">
              <a:xfrm>
                <a:off x="2762" y="2728"/>
                <a:ext cx="288" cy="288"/>
              </a:xfrm>
              <a:prstGeom prst="ellipse">
                <a:avLst/>
              </a:prstGeom>
              <a:gradFill rotWithShape="0">
                <a:gsLst>
                  <a:gs pos="0">
                    <a:srgbClr val="FC0128"/>
                  </a:gs>
                  <a:gs pos="100000">
                    <a:srgbClr val="FC0128">
                      <a:gamma/>
                      <a:shade val="40000"/>
                      <a:invGamma/>
                    </a:srgbClr>
                  </a:gs>
                </a:gsLst>
                <a:path path="shape">
                  <a:fillToRect l="50000" t="50000" r="50000" b="50000"/>
                </a:path>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61822" name="Rectangle 30"/>
              <p:cNvSpPr>
                <a:spLocks noChangeArrowheads="1"/>
              </p:cNvSpPr>
              <p:nvPr/>
            </p:nvSpPr>
            <p:spPr bwMode="auto">
              <a:xfrm>
                <a:off x="2781" y="2672"/>
                <a:ext cx="192" cy="4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spAutoFit/>
              </a:bodyPr>
              <a:lstStyle/>
              <a:p>
                <a:pPr eaLnBrk="0" hangingPunct="0">
                  <a:spcBef>
                    <a:spcPct val="50000"/>
                  </a:spcBef>
                </a:pPr>
                <a:r>
                  <a:rPr lang="en-US" altLang="en-US" sz="4000">
                    <a:latin typeface="Arial" charset="0"/>
                  </a:rPr>
                  <a:t>+</a:t>
                </a:r>
              </a:p>
            </p:txBody>
          </p:sp>
        </p:grpSp>
        <p:grpSp>
          <p:nvGrpSpPr>
            <p:cNvPr id="161823" name="Group 31"/>
            <p:cNvGrpSpPr>
              <a:grpSpLocks/>
            </p:cNvGrpSpPr>
            <p:nvPr/>
          </p:nvGrpSpPr>
          <p:grpSpPr bwMode="auto">
            <a:xfrm>
              <a:off x="3284" y="2672"/>
              <a:ext cx="288" cy="442"/>
              <a:chOff x="3284" y="2672"/>
              <a:chExt cx="288" cy="442"/>
            </a:xfrm>
          </p:grpSpPr>
          <p:sp>
            <p:nvSpPr>
              <p:cNvPr id="161824" name="Oval 32"/>
              <p:cNvSpPr>
                <a:spLocks noChangeArrowheads="1"/>
              </p:cNvSpPr>
              <p:nvPr/>
            </p:nvSpPr>
            <p:spPr bwMode="auto">
              <a:xfrm>
                <a:off x="3284" y="2728"/>
                <a:ext cx="288" cy="288"/>
              </a:xfrm>
              <a:prstGeom prst="ellipse">
                <a:avLst/>
              </a:prstGeom>
              <a:gradFill rotWithShape="0">
                <a:gsLst>
                  <a:gs pos="0">
                    <a:srgbClr val="FC0128"/>
                  </a:gs>
                  <a:gs pos="100000">
                    <a:srgbClr val="FC0128">
                      <a:gamma/>
                      <a:shade val="40000"/>
                      <a:invGamma/>
                    </a:srgbClr>
                  </a:gs>
                </a:gsLst>
                <a:path path="shape">
                  <a:fillToRect l="50000" t="50000" r="50000" b="50000"/>
                </a:path>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61825" name="Rectangle 33"/>
              <p:cNvSpPr>
                <a:spLocks noChangeArrowheads="1"/>
              </p:cNvSpPr>
              <p:nvPr/>
            </p:nvSpPr>
            <p:spPr bwMode="auto">
              <a:xfrm>
                <a:off x="3303" y="2672"/>
                <a:ext cx="192" cy="4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spAutoFit/>
              </a:bodyPr>
              <a:lstStyle/>
              <a:p>
                <a:pPr eaLnBrk="0" hangingPunct="0">
                  <a:spcBef>
                    <a:spcPct val="50000"/>
                  </a:spcBef>
                </a:pPr>
                <a:r>
                  <a:rPr lang="en-US" altLang="en-US" sz="4000">
                    <a:latin typeface="Arial" charset="0"/>
                  </a:rPr>
                  <a:t>+</a:t>
                </a:r>
              </a:p>
            </p:txBody>
          </p:sp>
        </p:grpSp>
        <p:grpSp>
          <p:nvGrpSpPr>
            <p:cNvPr id="161826" name="Group 34"/>
            <p:cNvGrpSpPr>
              <a:grpSpLocks/>
            </p:cNvGrpSpPr>
            <p:nvPr/>
          </p:nvGrpSpPr>
          <p:grpSpPr bwMode="auto">
            <a:xfrm>
              <a:off x="3690" y="2672"/>
              <a:ext cx="288" cy="442"/>
              <a:chOff x="3690" y="2672"/>
              <a:chExt cx="288" cy="442"/>
            </a:xfrm>
          </p:grpSpPr>
          <p:sp>
            <p:nvSpPr>
              <p:cNvPr id="161827" name="Oval 35"/>
              <p:cNvSpPr>
                <a:spLocks noChangeArrowheads="1"/>
              </p:cNvSpPr>
              <p:nvPr/>
            </p:nvSpPr>
            <p:spPr bwMode="auto">
              <a:xfrm>
                <a:off x="3690" y="2728"/>
                <a:ext cx="288" cy="288"/>
              </a:xfrm>
              <a:prstGeom prst="ellipse">
                <a:avLst/>
              </a:prstGeom>
              <a:gradFill rotWithShape="0">
                <a:gsLst>
                  <a:gs pos="0">
                    <a:srgbClr val="FC0128"/>
                  </a:gs>
                  <a:gs pos="100000">
                    <a:srgbClr val="FC0128">
                      <a:gamma/>
                      <a:shade val="40000"/>
                      <a:invGamma/>
                    </a:srgbClr>
                  </a:gs>
                </a:gsLst>
                <a:path path="shape">
                  <a:fillToRect l="50000" t="50000" r="50000" b="50000"/>
                </a:path>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61828" name="Rectangle 36"/>
              <p:cNvSpPr>
                <a:spLocks noChangeArrowheads="1"/>
              </p:cNvSpPr>
              <p:nvPr/>
            </p:nvSpPr>
            <p:spPr bwMode="auto">
              <a:xfrm>
                <a:off x="3709" y="2672"/>
                <a:ext cx="192" cy="4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spAutoFit/>
              </a:bodyPr>
              <a:lstStyle/>
              <a:p>
                <a:pPr eaLnBrk="0" hangingPunct="0">
                  <a:spcBef>
                    <a:spcPct val="50000"/>
                  </a:spcBef>
                </a:pPr>
                <a:r>
                  <a:rPr lang="en-US" altLang="en-US" sz="4000">
                    <a:latin typeface="Arial" charset="0"/>
                  </a:rPr>
                  <a:t>+</a:t>
                </a:r>
              </a:p>
            </p:txBody>
          </p:sp>
        </p:grpSp>
        <p:grpSp>
          <p:nvGrpSpPr>
            <p:cNvPr id="161829" name="Group 37"/>
            <p:cNvGrpSpPr>
              <a:grpSpLocks/>
            </p:cNvGrpSpPr>
            <p:nvPr/>
          </p:nvGrpSpPr>
          <p:grpSpPr bwMode="auto">
            <a:xfrm>
              <a:off x="4203" y="2672"/>
              <a:ext cx="288" cy="442"/>
              <a:chOff x="4203" y="2672"/>
              <a:chExt cx="288" cy="442"/>
            </a:xfrm>
          </p:grpSpPr>
          <p:sp>
            <p:nvSpPr>
              <p:cNvPr id="161830" name="Oval 38"/>
              <p:cNvSpPr>
                <a:spLocks noChangeArrowheads="1"/>
              </p:cNvSpPr>
              <p:nvPr/>
            </p:nvSpPr>
            <p:spPr bwMode="auto">
              <a:xfrm>
                <a:off x="4203" y="2728"/>
                <a:ext cx="288" cy="288"/>
              </a:xfrm>
              <a:prstGeom prst="ellipse">
                <a:avLst/>
              </a:prstGeom>
              <a:gradFill rotWithShape="0">
                <a:gsLst>
                  <a:gs pos="0">
                    <a:srgbClr val="FC0128"/>
                  </a:gs>
                  <a:gs pos="100000">
                    <a:srgbClr val="FC0128">
                      <a:gamma/>
                      <a:shade val="40000"/>
                      <a:invGamma/>
                    </a:srgbClr>
                  </a:gs>
                </a:gsLst>
                <a:path path="shape">
                  <a:fillToRect l="50000" t="50000" r="50000" b="50000"/>
                </a:path>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61831" name="Rectangle 39"/>
              <p:cNvSpPr>
                <a:spLocks noChangeArrowheads="1"/>
              </p:cNvSpPr>
              <p:nvPr/>
            </p:nvSpPr>
            <p:spPr bwMode="auto">
              <a:xfrm>
                <a:off x="4222" y="2672"/>
                <a:ext cx="192" cy="4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spAutoFit/>
              </a:bodyPr>
              <a:lstStyle/>
              <a:p>
                <a:pPr eaLnBrk="0" hangingPunct="0">
                  <a:spcBef>
                    <a:spcPct val="50000"/>
                  </a:spcBef>
                </a:pPr>
                <a:r>
                  <a:rPr lang="en-US" altLang="en-US" sz="4000">
                    <a:latin typeface="Arial" charset="0"/>
                  </a:rPr>
                  <a:t>+</a:t>
                </a:r>
              </a:p>
            </p:txBody>
          </p:sp>
        </p:grpSp>
        <p:sp>
          <p:nvSpPr>
            <p:cNvPr id="161832" name="Oval 40"/>
            <p:cNvSpPr>
              <a:spLocks noChangeArrowheads="1"/>
            </p:cNvSpPr>
            <p:nvPr/>
          </p:nvSpPr>
          <p:spPr bwMode="auto">
            <a:xfrm>
              <a:off x="3363" y="2218"/>
              <a:ext cx="107" cy="107"/>
            </a:xfrm>
            <a:prstGeom prst="ellipse">
              <a:avLst/>
            </a:prstGeom>
            <a:solidFill>
              <a:schemeClr val="tx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61833" name="Oval 41"/>
            <p:cNvSpPr>
              <a:spLocks noChangeArrowheads="1"/>
            </p:cNvSpPr>
            <p:nvPr/>
          </p:nvSpPr>
          <p:spPr bwMode="auto">
            <a:xfrm>
              <a:off x="2588" y="2160"/>
              <a:ext cx="107" cy="107"/>
            </a:xfrm>
            <a:prstGeom prst="ellipse">
              <a:avLst/>
            </a:prstGeom>
            <a:solidFill>
              <a:schemeClr val="tx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61834" name="Oval 42"/>
            <p:cNvSpPr>
              <a:spLocks noChangeArrowheads="1"/>
            </p:cNvSpPr>
            <p:nvPr/>
          </p:nvSpPr>
          <p:spPr bwMode="auto">
            <a:xfrm>
              <a:off x="2607" y="2711"/>
              <a:ext cx="107" cy="107"/>
            </a:xfrm>
            <a:prstGeom prst="ellipse">
              <a:avLst/>
            </a:prstGeom>
            <a:solidFill>
              <a:schemeClr val="tx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61835" name="Oval 43"/>
            <p:cNvSpPr>
              <a:spLocks noChangeArrowheads="1"/>
            </p:cNvSpPr>
            <p:nvPr/>
          </p:nvSpPr>
          <p:spPr bwMode="auto">
            <a:xfrm>
              <a:off x="2830" y="2410"/>
              <a:ext cx="107" cy="107"/>
            </a:xfrm>
            <a:prstGeom prst="ellipse">
              <a:avLst/>
            </a:prstGeom>
            <a:solidFill>
              <a:schemeClr val="tx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61836" name="Oval 44"/>
            <p:cNvSpPr>
              <a:spLocks noChangeArrowheads="1"/>
            </p:cNvSpPr>
            <p:nvPr/>
          </p:nvSpPr>
          <p:spPr bwMode="auto">
            <a:xfrm>
              <a:off x="2916" y="2217"/>
              <a:ext cx="107" cy="107"/>
            </a:xfrm>
            <a:prstGeom prst="ellipse">
              <a:avLst/>
            </a:prstGeom>
            <a:solidFill>
              <a:schemeClr val="tx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61837" name="Oval 45"/>
            <p:cNvSpPr>
              <a:spLocks noChangeArrowheads="1"/>
            </p:cNvSpPr>
            <p:nvPr/>
          </p:nvSpPr>
          <p:spPr bwMode="auto">
            <a:xfrm>
              <a:off x="3129" y="2835"/>
              <a:ext cx="107" cy="107"/>
            </a:xfrm>
            <a:prstGeom prst="ellipse">
              <a:avLst/>
            </a:prstGeom>
            <a:solidFill>
              <a:schemeClr val="tx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61838" name="Oval 46"/>
            <p:cNvSpPr>
              <a:spLocks noChangeArrowheads="1"/>
            </p:cNvSpPr>
            <p:nvPr/>
          </p:nvSpPr>
          <p:spPr bwMode="auto">
            <a:xfrm>
              <a:off x="4020" y="2740"/>
              <a:ext cx="107" cy="107"/>
            </a:xfrm>
            <a:prstGeom prst="ellipse">
              <a:avLst/>
            </a:prstGeom>
            <a:solidFill>
              <a:schemeClr val="tx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61839" name="Oval 47"/>
            <p:cNvSpPr>
              <a:spLocks noChangeArrowheads="1"/>
            </p:cNvSpPr>
            <p:nvPr/>
          </p:nvSpPr>
          <p:spPr bwMode="auto">
            <a:xfrm>
              <a:off x="3371" y="2574"/>
              <a:ext cx="107" cy="107"/>
            </a:xfrm>
            <a:prstGeom prst="ellipse">
              <a:avLst/>
            </a:prstGeom>
            <a:solidFill>
              <a:schemeClr val="tx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61840" name="Oval 48"/>
            <p:cNvSpPr>
              <a:spLocks noChangeArrowheads="1"/>
            </p:cNvSpPr>
            <p:nvPr/>
          </p:nvSpPr>
          <p:spPr bwMode="auto">
            <a:xfrm>
              <a:off x="3596" y="2673"/>
              <a:ext cx="107" cy="107"/>
            </a:xfrm>
            <a:prstGeom prst="ellipse">
              <a:avLst/>
            </a:prstGeom>
            <a:solidFill>
              <a:schemeClr val="tx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61841" name="Oval 49"/>
            <p:cNvSpPr>
              <a:spLocks noChangeArrowheads="1"/>
            </p:cNvSpPr>
            <p:nvPr/>
          </p:nvSpPr>
          <p:spPr bwMode="auto">
            <a:xfrm>
              <a:off x="3836" y="2517"/>
              <a:ext cx="107" cy="107"/>
            </a:xfrm>
            <a:prstGeom prst="ellipse">
              <a:avLst/>
            </a:prstGeom>
            <a:solidFill>
              <a:schemeClr val="tx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61842" name="Oval 50"/>
            <p:cNvSpPr>
              <a:spLocks noChangeArrowheads="1"/>
            </p:cNvSpPr>
            <p:nvPr/>
          </p:nvSpPr>
          <p:spPr bwMode="auto">
            <a:xfrm>
              <a:off x="3817" y="2246"/>
              <a:ext cx="107" cy="107"/>
            </a:xfrm>
            <a:prstGeom prst="ellipse">
              <a:avLst/>
            </a:prstGeom>
            <a:solidFill>
              <a:schemeClr val="tx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61843" name="Oval 51"/>
            <p:cNvSpPr>
              <a:spLocks noChangeArrowheads="1"/>
            </p:cNvSpPr>
            <p:nvPr/>
          </p:nvSpPr>
          <p:spPr bwMode="auto">
            <a:xfrm>
              <a:off x="3496" y="2041"/>
              <a:ext cx="107" cy="107"/>
            </a:xfrm>
            <a:prstGeom prst="ellipse">
              <a:avLst/>
            </a:prstGeom>
            <a:solidFill>
              <a:schemeClr val="tx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61844" name="Oval 52"/>
            <p:cNvSpPr>
              <a:spLocks noChangeArrowheads="1"/>
            </p:cNvSpPr>
            <p:nvPr/>
          </p:nvSpPr>
          <p:spPr bwMode="auto">
            <a:xfrm>
              <a:off x="2377" y="2247"/>
              <a:ext cx="107" cy="107"/>
            </a:xfrm>
            <a:prstGeom prst="ellipse">
              <a:avLst/>
            </a:prstGeom>
            <a:solidFill>
              <a:schemeClr val="tx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61845" name="Oval 53"/>
            <p:cNvSpPr>
              <a:spLocks noChangeArrowheads="1"/>
            </p:cNvSpPr>
            <p:nvPr/>
          </p:nvSpPr>
          <p:spPr bwMode="auto">
            <a:xfrm>
              <a:off x="3081" y="2662"/>
              <a:ext cx="107" cy="107"/>
            </a:xfrm>
            <a:prstGeom prst="ellipse">
              <a:avLst/>
            </a:prstGeom>
            <a:solidFill>
              <a:schemeClr val="tx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161846" name="AutoShape 54"/>
          <p:cNvSpPr>
            <a:spLocks noChangeArrowheads="1"/>
          </p:cNvSpPr>
          <p:nvPr/>
        </p:nvSpPr>
        <p:spPr bwMode="auto">
          <a:xfrm>
            <a:off x="962025" y="2784475"/>
            <a:ext cx="2519363" cy="1704975"/>
          </a:xfrm>
          <a:prstGeom prst="rightArrow">
            <a:avLst>
              <a:gd name="adj1" fmla="val 50000"/>
              <a:gd name="adj2" fmla="val 73890"/>
            </a:avLst>
          </a:prstGeom>
          <a:solidFill>
            <a:schemeClr val="tx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Tree>
    <p:extLst>
      <p:ext uri="{BB962C8B-B14F-4D97-AF65-F5344CB8AC3E}">
        <p14:creationId xmlns:p14="http://schemas.microsoft.com/office/powerpoint/2010/main" val="3427222999"/>
      </p:ext>
    </p:extLst>
  </p:cSld>
  <p:clrMapOvr>
    <a:masterClrMapping/>
  </p:clrMapOvr>
  <p:transition>
    <p:random/>
  </p:transition>
</p:sld>
</file>

<file path=ppt/slides/slide10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63842" name="Rectangle 2"/>
          <p:cNvSpPr>
            <a:spLocks noGrp="1" noChangeArrowheads="1"/>
          </p:cNvSpPr>
          <p:nvPr>
            <p:ph type="title"/>
          </p:nvPr>
        </p:nvSpPr>
        <p:spPr>
          <a:xfrm>
            <a:off x="685800" y="609600"/>
            <a:ext cx="7772400" cy="823913"/>
          </a:xfrm>
          <a:noFill/>
          <a:ln/>
        </p:spPr>
        <p:txBody>
          <a:bodyPr lIns="92075" tIns="46038" rIns="92075" bIns="46038" anchor="t" anchorCtr="1">
            <a:spAutoFit/>
          </a:bodyPr>
          <a:lstStyle/>
          <a:p>
            <a:r>
              <a:rPr lang="en-US" altLang="en-US" sz="4800" b="1" u="sng"/>
              <a:t>Malleable</a:t>
            </a:r>
          </a:p>
        </p:txBody>
      </p:sp>
      <p:sp>
        <p:nvSpPr>
          <p:cNvPr id="163894" name="Rectangle 54"/>
          <p:cNvSpPr>
            <a:spLocks noGrp="1" noChangeArrowheads="1"/>
          </p:cNvSpPr>
          <p:nvPr>
            <p:ph sz="quarter" idx="13"/>
          </p:nvPr>
        </p:nvSpPr>
        <p:spPr>
          <a:xfrm>
            <a:off x="609600" y="1676400"/>
            <a:ext cx="7772400" cy="4114800"/>
          </a:xfrm>
          <a:noFill/>
          <a:ln/>
        </p:spPr>
        <p:txBody>
          <a:bodyPr lIns="92075" tIns="46038" rIns="92075" bIns="46038"/>
          <a:lstStyle/>
          <a:p>
            <a:r>
              <a:rPr lang="en-US" altLang="en-US" sz="4000" b="1"/>
              <a:t>Electrons allow atoms to slide by.</a:t>
            </a:r>
          </a:p>
        </p:txBody>
      </p:sp>
      <p:grpSp>
        <p:nvGrpSpPr>
          <p:cNvPr id="163843" name="Group 3"/>
          <p:cNvGrpSpPr>
            <a:grpSpLocks/>
          </p:cNvGrpSpPr>
          <p:nvPr/>
        </p:nvGrpSpPr>
        <p:grpSpPr bwMode="auto">
          <a:xfrm>
            <a:off x="4110038" y="2862263"/>
            <a:ext cx="457200" cy="701675"/>
            <a:chOff x="2589" y="1803"/>
            <a:chExt cx="288" cy="442"/>
          </a:xfrm>
        </p:grpSpPr>
        <p:sp>
          <p:nvSpPr>
            <p:cNvPr id="163844" name="Oval 4"/>
            <p:cNvSpPr>
              <a:spLocks noChangeArrowheads="1"/>
            </p:cNvSpPr>
            <p:nvPr/>
          </p:nvSpPr>
          <p:spPr bwMode="auto">
            <a:xfrm>
              <a:off x="2589" y="1859"/>
              <a:ext cx="288" cy="288"/>
            </a:xfrm>
            <a:prstGeom prst="ellipse">
              <a:avLst/>
            </a:prstGeom>
            <a:gradFill rotWithShape="0">
              <a:gsLst>
                <a:gs pos="0">
                  <a:srgbClr val="FC0128"/>
                </a:gs>
                <a:gs pos="100000">
                  <a:srgbClr val="FC0128">
                    <a:gamma/>
                    <a:shade val="40000"/>
                    <a:invGamma/>
                  </a:srgbClr>
                </a:gs>
              </a:gsLst>
              <a:path path="shape">
                <a:fillToRect l="50000" t="50000" r="50000" b="50000"/>
              </a:path>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63845" name="Rectangle 5"/>
            <p:cNvSpPr>
              <a:spLocks noChangeArrowheads="1"/>
            </p:cNvSpPr>
            <p:nvPr/>
          </p:nvSpPr>
          <p:spPr bwMode="auto">
            <a:xfrm>
              <a:off x="2608" y="1803"/>
              <a:ext cx="192" cy="4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spAutoFit/>
            </a:bodyPr>
            <a:lstStyle/>
            <a:p>
              <a:pPr eaLnBrk="0" hangingPunct="0">
                <a:spcBef>
                  <a:spcPct val="50000"/>
                </a:spcBef>
              </a:pPr>
              <a:r>
                <a:rPr lang="en-US" altLang="en-US" sz="4000">
                  <a:latin typeface="Arial" charset="0"/>
                </a:rPr>
                <a:t>+</a:t>
              </a:r>
            </a:p>
          </p:txBody>
        </p:sp>
      </p:grpSp>
      <p:grpSp>
        <p:nvGrpSpPr>
          <p:cNvPr id="163846" name="Group 6"/>
          <p:cNvGrpSpPr>
            <a:grpSpLocks/>
          </p:cNvGrpSpPr>
          <p:nvPr/>
        </p:nvGrpSpPr>
        <p:grpSpPr bwMode="auto">
          <a:xfrm>
            <a:off x="4938713" y="2862263"/>
            <a:ext cx="457200" cy="701675"/>
            <a:chOff x="3111" y="1803"/>
            <a:chExt cx="288" cy="442"/>
          </a:xfrm>
        </p:grpSpPr>
        <p:sp>
          <p:nvSpPr>
            <p:cNvPr id="163847" name="Oval 7"/>
            <p:cNvSpPr>
              <a:spLocks noChangeArrowheads="1"/>
            </p:cNvSpPr>
            <p:nvPr/>
          </p:nvSpPr>
          <p:spPr bwMode="auto">
            <a:xfrm>
              <a:off x="3111" y="1859"/>
              <a:ext cx="288" cy="288"/>
            </a:xfrm>
            <a:prstGeom prst="ellipse">
              <a:avLst/>
            </a:prstGeom>
            <a:gradFill rotWithShape="0">
              <a:gsLst>
                <a:gs pos="0">
                  <a:srgbClr val="FC0128"/>
                </a:gs>
                <a:gs pos="100000">
                  <a:srgbClr val="FC0128">
                    <a:gamma/>
                    <a:shade val="40000"/>
                    <a:invGamma/>
                  </a:srgbClr>
                </a:gs>
              </a:gsLst>
              <a:path path="shape">
                <a:fillToRect l="50000" t="50000" r="50000" b="50000"/>
              </a:path>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63848" name="Rectangle 8"/>
            <p:cNvSpPr>
              <a:spLocks noChangeArrowheads="1"/>
            </p:cNvSpPr>
            <p:nvPr/>
          </p:nvSpPr>
          <p:spPr bwMode="auto">
            <a:xfrm>
              <a:off x="3130" y="1803"/>
              <a:ext cx="192" cy="4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spAutoFit/>
            </a:bodyPr>
            <a:lstStyle/>
            <a:p>
              <a:pPr eaLnBrk="0" hangingPunct="0">
                <a:spcBef>
                  <a:spcPct val="50000"/>
                </a:spcBef>
              </a:pPr>
              <a:r>
                <a:rPr lang="en-US" altLang="en-US" sz="4000">
                  <a:latin typeface="Arial" charset="0"/>
                </a:rPr>
                <a:t>+</a:t>
              </a:r>
            </a:p>
          </p:txBody>
        </p:sp>
      </p:grpSp>
      <p:grpSp>
        <p:nvGrpSpPr>
          <p:cNvPr id="163849" name="Group 9"/>
          <p:cNvGrpSpPr>
            <a:grpSpLocks/>
          </p:cNvGrpSpPr>
          <p:nvPr/>
        </p:nvGrpSpPr>
        <p:grpSpPr bwMode="auto">
          <a:xfrm>
            <a:off x="5583238" y="2862263"/>
            <a:ext cx="457200" cy="701675"/>
            <a:chOff x="3517" y="1803"/>
            <a:chExt cx="288" cy="442"/>
          </a:xfrm>
        </p:grpSpPr>
        <p:sp>
          <p:nvSpPr>
            <p:cNvPr id="163850" name="Oval 10"/>
            <p:cNvSpPr>
              <a:spLocks noChangeArrowheads="1"/>
            </p:cNvSpPr>
            <p:nvPr/>
          </p:nvSpPr>
          <p:spPr bwMode="auto">
            <a:xfrm>
              <a:off x="3517" y="1859"/>
              <a:ext cx="288" cy="288"/>
            </a:xfrm>
            <a:prstGeom prst="ellipse">
              <a:avLst/>
            </a:prstGeom>
            <a:gradFill rotWithShape="0">
              <a:gsLst>
                <a:gs pos="0">
                  <a:srgbClr val="FC0128"/>
                </a:gs>
                <a:gs pos="100000">
                  <a:srgbClr val="FC0128">
                    <a:gamma/>
                    <a:shade val="40000"/>
                    <a:invGamma/>
                  </a:srgbClr>
                </a:gs>
              </a:gsLst>
              <a:path path="shape">
                <a:fillToRect l="50000" t="50000" r="50000" b="50000"/>
              </a:path>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63851" name="Rectangle 11"/>
            <p:cNvSpPr>
              <a:spLocks noChangeArrowheads="1"/>
            </p:cNvSpPr>
            <p:nvPr/>
          </p:nvSpPr>
          <p:spPr bwMode="auto">
            <a:xfrm>
              <a:off x="3536" y="1803"/>
              <a:ext cx="192" cy="4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spAutoFit/>
            </a:bodyPr>
            <a:lstStyle/>
            <a:p>
              <a:pPr eaLnBrk="0" hangingPunct="0">
                <a:spcBef>
                  <a:spcPct val="50000"/>
                </a:spcBef>
              </a:pPr>
              <a:r>
                <a:rPr lang="en-US" altLang="en-US" sz="4000">
                  <a:latin typeface="Arial" charset="0"/>
                </a:rPr>
                <a:t>+</a:t>
              </a:r>
            </a:p>
          </p:txBody>
        </p:sp>
      </p:grpSp>
      <p:grpSp>
        <p:nvGrpSpPr>
          <p:cNvPr id="163852" name="Group 12"/>
          <p:cNvGrpSpPr>
            <a:grpSpLocks/>
          </p:cNvGrpSpPr>
          <p:nvPr/>
        </p:nvGrpSpPr>
        <p:grpSpPr bwMode="auto">
          <a:xfrm>
            <a:off x="6397625" y="2862263"/>
            <a:ext cx="457200" cy="701675"/>
            <a:chOff x="4030" y="1803"/>
            <a:chExt cx="288" cy="442"/>
          </a:xfrm>
        </p:grpSpPr>
        <p:sp>
          <p:nvSpPr>
            <p:cNvPr id="163853" name="Oval 13"/>
            <p:cNvSpPr>
              <a:spLocks noChangeArrowheads="1"/>
            </p:cNvSpPr>
            <p:nvPr/>
          </p:nvSpPr>
          <p:spPr bwMode="auto">
            <a:xfrm>
              <a:off x="4030" y="1859"/>
              <a:ext cx="288" cy="288"/>
            </a:xfrm>
            <a:prstGeom prst="ellipse">
              <a:avLst/>
            </a:prstGeom>
            <a:gradFill rotWithShape="0">
              <a:gsLst>
                <a:gs pos="0">
                  <a:srgbClr val="FC0128"/>
                </a:gs>
                <a:gs pos="100000">
                  <a:srgbClr val="FC0128">
                    <a:gamma/>
                    <a:shade val="40000"/>
                    <a:invGamma/>
                  </a:srgbClr>
                </a:gs>
              </a:gsLst>
              <a:path path="shape">
                <a:fillToRect l="50000" t="50000" r="50000" b="50000"/>
              </a:path>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63854" name="Rectangle 14"/>
            <p:cNvSpPr>
              <a:spLocks noChangeArrowheads="1"/>
            </p:cNvSpPr>
            <p:nvPr/>
          </p:nvSpPr>
          <p:spPr bwMode="auto">
            <a:xfrm>
              <a:off x="4049" y="1803"/>
              <a:ext cx="192" cy="4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spAutoFit/>
            </a:bodyPr>
            <a:lstStyle/>
            <a:p>
              <a:pPr eaLnBrk="0" hangingPunct="0">
                <a:spcBef>
                  <a:spcPct val="50000"/>
                </a:spcBef>
              </a:pPr>
              <a:r>
                <a:rPr lang="en-US" altLang="en-US" sz="4000">
                  <a:latin typeface="Arial" charset="0"/>
                </a:rPr>
                <a:t>+</a:t>
              </a:r>
            </a:p>
          </p:txBody>
        </p:sp>
      </p:grpSp>
      <p:grpSp>
        <p:nvGrpSpPr>
          <p:cNvPr id="163855" name="Group 15"/>
          <p:cNvGrpSpPr>
            <a:grpSpLocks/>
          </p:cNvGrpSpPr>
          <p:nvPr/>
        </p:nvGrpSpPr>
        <p:grpSpPr bwMode="auto">
          <a:xfrm>
            <a:off x="3940175" y="3605213"/>
            <a:ext cx="457200" cy="701675"/>
            <a:chOff x="2482" y="2271"/>
            <a:chExt cx="288" cy="442"/>
          </a:xfrm>
        </p:grpSpPr>
        <p:sp>
          <p:nvSpPr>
            <p:cNvPr id="163856" name="Oval 16"/>
            <p:cNvSpPr>
              <a:spLocks noChangeArrowheads="1"/>
            </p:cNvSpPr>
            <p:nvPr/>
          </p:nvSpPr>
          <p:spPr bwMode="auto">
            <a:xfrm>
              <a:off x="2482" y="2327"/>
              <a:ext cx="288" cy="288"/>
            </a:xfrm>
            <a:prstGeom prst="ellipse">
              <a:avLst/>
            </a:prstGeom>
            <a:gradFill rotWithShape="0">
              <a:gsLst>
                <a:gs pos="0">
                  <a:srgbClr val="FC0128"/>
                </a:gs>
                <a:gs pos="100000">
                  <a:srgbClr val="FC0128">
                    <a:gamma/>
                    <a:shade val="40000"/>
                    <a:invGamma/>
                  </a:srgbClr>
                </a:gs>
              </a:gsLst>
              <a:path path="shape">
                <a:fillToRect l="50000" t="50000" r="50000" b="50000"/>
              </a:path>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63857" name="Rectangle 17"/>
            <p:cNvSpPr>
              <a:spLocks noChangeArrowheads="1"/>
            </p:cNvSpPr>
            <p:nvPr/>
          </p:nvSpPr>
          <p:spPr bwMode="auto">
            <a:xfrm>
              <a:off x="2501" y="2271"/>
              <a:ext cx="192" cy="4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spAutoFit/>
            </a:bodyPr>
            <a:lstStyle/>
            <a:p>
              <a:pPr eaLnBrk="0" hangingPunct="0">
                <a:spcBef>
                  <a:spcPct val="50000"/>
                </a:spcBef>
              </a:pPr>
              <a:r>
                <a:rPr lang="en-US" altLang="en-US" sz="4000">
                  <a:latin typeface="Arial" charset="0"/>
                </a:rPr>
                <a:t>+</a:t>
              </a:r>
            </a:p>
          </p:txBody>
        </p:sp>
      </p:grpSp>
      <p:grpSp>
        <p:nvGrpSpPr>
          <p:cNvPr id="163858" name="Group 18"/>
          <p:cNvGrpSpPr>
            <a:grpSpLocks/>
          </p:cNvGrpSpPr>
          <p:nvPr/>
        </p:nvGrpSpPr>
        <p:grpSpPr bwMode="auto">
          <a:xfrm>
            <a:off x="4770438" y="3605213"/>
            <a:ext cx="457200" cy="701675"/>
            <a:chOff x="3005" y="2271"/>
            <a:chExt cx="288" cy="442"/>
          </a:xfrm>
        </p:grpSpPr>
        <p:sp>
          <p:nvSpPr>
            <p:cNvPr id="163859" name="Oval 19"/>
            <p:cNvSpPr>
              <a:spLocks noChangeArrowheads="1"/>
            </p:cNvSpPr>
            <p:nvPr/>
          </p:nvSpPr>
          <p:spPr bwMode="auto">
            <a:xfrm>
              <a:off x="3005" y="2327"/>
              <a:ext cx="288" cy="288"/>
            </a:xfrm>
            <a:prstGeom prst="ellipse">
              <a:avLst/>
            </a:prstGeom>
            <a:gradFill rotWithShape="0">
              <a:gsLst>
                <a:gs pos="0">
                  <a:srgbClr val="FC0128"/>
                </a:gs>
                <a:gs pos="100000">
                  <a:srgbClr val="FC0128">
                    <a:gamma/>
                    <a:shade val="40000"/>
                    <a:invGamma/>
                  </a:srgbClr>
                </a:gs>
              </a:gsLst>
              <a:path path="shape">
                <a:fillToRect l="50000" t="50000" r="50000" b="50000"/>
              </a:path>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63860" name="Rectangle 20"/>
            <p:cNvSpPr>
              <a:spLocks noChangeArrowheads="1"/>
            </p:cNvSpPr>
            <p:nvPr/>
          </p:nvSpPr>
          <p:spPr bwMode="auto">
            <a:xfrm>
              <a:off x="3024" y="2271"/>
              <a:ext cx="192" cy="4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spAutoFit/>
            </a:bodyPr>
            <a:lstStyle/>
            <a:p>
              <a:pPr eaLnBrk="0" hangingPunct="0">
                <a:spcBef>
                  <a:spcPct val="50000"/>
                </a:spcBef>
              </a:pPr>
              <a:r>
                <a:rPr lang="en-US" altLang="en-US" sz="4000">
                  <a:latin typeface="Arial" charset="0"/>
                </a:rPr>
                <a:t>+</a:t>
              </a:r>
            </a:p>
          </p:txBody>
        </p:sp>
      </p:grpSp>
      <p:grpSp>
        <p:nvGrpSpPr>
          <p:cNvPr id="163861" name="Group 21"/>
          <p:cNvGrpSpPr>
            <a:grpSpLocks/>
          </p:cNvGrpSpPr>
          <p:nvPr/>
        </p:nvGrpSpPr>
        <p:grpSpPr bwMode="auto">
          <a:xfrm>
            <a:off x="5554663" y="3605213"/>
            <a:ext cx="457200" cy="701675"/>
            <a:chOff x="3499" y="2271"/>
            <a:chExt cx="288" cy="442"/>
          </a:xfrm>
        </p:grpSpPr>
        <p:sp>
          <p:nvSpPr>
            <p:cNvPr id="163862" name="Oval 22"/>
            <p:cNvSpPr>
              <a:spLocks noChangeArrowheads="1"/>
            </p:cNvSpPr>
            <p:nvPr/>
          </p:nvSpPr>
          <p:spPr bwMode="auto">
            <a:xfrm>
              <a:off x="3499" y="2327"/>
              <a:ext cx="288" cy="288"/>
            </a:xfrm>
            <a:prstGeom prst="ellipse">
              <a:avLst/>
            </a:prstGeom>
            <a:gradFill rotWithShape="0">
              <a:gsLst>
                <a:gs pos="0">
                  <a:srgbClr val="FC0128"/>
                </a:gs>
                <a:gs pos="100000">
                  <a:srgbClr val="FC0128">
                    <a:gamma/>
                    <a:shade val="40000"/>
                    <a:invGamma/>
                  </a:srgbClr>
                </a:gs>
              </a:gsLst>
              <a:path path="shape">
                <a:fillToRect l="50000" t="50000" r="50000" b="50000"/>
              </a:path>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63863" name="Rectangle 23"/>
            <p:cNvSpPr>
              <a:spLocks noChangeArrowheads="1"/>
            </p:cNvSpPr>
            <p:nvPr/>
          </p:nvSpPr>
          <p:spPr bwMode="auto">
            <a:xfrm>
              <a:off x="3518" y="2271"/>
              <a:ext cx="192" cy="4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spAutoFit/>
            </a:bodyPr>
            <a:lstStyle/>
            <a:p>
              <a:pPr eaLnBrk="0" hangingPunct="0">
                <a:spcBef>
                  <a:spcPct val="50000"/>
                </a:spcBef>
              </a:pPr>
              <a:r>
                <a:rPr lang="en-US" altLang="en-US" sz="4000">
                  <a:latin typeface="Arial" charset="0"/>
                </a:rPr>
                <a:t>+</a:t>
              </a:r>
            </a:p>
          </p:txBody>
        </p:sp>
      </p:grpSp>
      <p:grpSp>
        <p:nvGrpSpPr>
          <p:cNvPr id="163864" name="Group 24"/>
          <p:cNvGrpSpPr>
            <a:grpSpLocks/>
          </p:cNvGrpSpPr>
          <p:nvPr/>
        </p:nvGrpSpPr>
        <p:grpSpPr bwMode="auto">
          <a:xfrm>
            <a:off x="6337300" y="3605213"/>
            <a:ext cx="457200" cy="701675"/>
            <a:chOff x="3992" y="2271"/>
            <a:chExt cx="288" cy="442"/>
          </a:xfrm>
        </p:grpSpPr>
        <p:sp>
          <p:nvSpPr>
            <p:cNvPr id="163865" name="Oval 25"/>
            <p:cNvSpPr>
              <a:spLocks noChangeArrowheads="1"/>
            </p:cNvSpPr>
            <p:nvPr/>
          </p:nvSpPr>
          <p:spPr bwMode="auto">
            <a:xfrm>
              <a:off x="3992" y="2327"/>
              <a:ext cx="288" cy="288"/>
            </a:xfrm>
            <a:prstGeom prst="ellipse">
              <a:avLst/>
            </a:prstGeom>
            <a:gradFill rotWithShape="0">
              <a:gsLst>
                <a:gs pos="0">
                  <a:srgbClr val="FC0128"/>
                </a:gs>
                <a:gs pos="100000">
                  <a:srgbClr val="FC0128">
                    <a:gamma/>
                    <a:shade val="40000"/>
                    <a:invGamma/>
                  </a:srgbClr>
                </a:gs>
              </a:gsLst>
              <a:path path="shape">
                <a:fillToRect l="50000" t="50000" r="50000" b="50000"/>
              </a:path>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63866" name="Rectangle 26"/>
            <p:cNvSpPr>
              <a:spLocks noChangeArrowheads="1"/>
            </p:cNvSpPr>
            <p:nvPr/>
          </p:nvSpPr>
          <p:spPr bwMode="auto">
            <a:xfrm>
              <a:off x="4011" y="2271"/>
              <a:ext cx="192" cy="4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spAutoFit/>
            </a:bodyPr>
            <a:lstStyle/>
            <a:p>
              <a:pPr eaLnBrk="0" hangingPunct="0">
                <a:spcBef>
                  <a:spcPct val="50000"/>
                </a:spcBef>
              </a:pPr>
              <a:r>
                <a:rPr lang="en-US" altLang="en-US" sz="4000">
                  <a:latin typeface="Arial" charset="0"/>
                </a:rPr>
                <a:t>+</a:t>
              </a:r>
            </a:p>
          </p:txBody>
        </p:sp>
      </p:grpSp>
      <p:grpSp>
        <p:nvGrpSpPr>
          <p:cNvPr id="163867" name="Group 27"/>
          <p:cNvGrpSpPr>
            <a:grpSpLocks/>
          </p:cNvGrpSpPr>
          <p:nvPr/>
        </p:nvGrpSpPr>
        <p:grpSpPr bwMode="auto">
          <a:xfrm>
            <a:off x="4384675" y="4241800"/>
            <a:ext cx="457200" cy="701675"/>
            <a:chOff x="2762" y="2672"/>
            <a:chExt cx="288" cy="442"/>
          </a:xfrm>
        </p:grpSpPr>
        <p:sp>
          <p:nvSpPr>
            <p:cNvPr id="163868" name="Oval 28"/>
            <p:cNvSpPr>
              <a:spLocks noChangeArrowheads="1"/>
            </p:cNvSpPr>
            <p:nvPr/>
          </p:nvSpPr>
          <p:spPr bwMode="auto">
            <a:xfrm>
              <a:off x="2762" y="2728"/>
              <a:ext cx="288" cy="288"/>
            </a:xfrm>
            <a:prstGeom prst="ellipse">
              <a:avLst/>
            </a:prstGeom>
            <a:gradFill rotWithShape="0">
              <a:gsLst>
                <a:gs pos="0">
                  <a:srgbClr val="FC0128"/>
                </a:gs>
                <a:gs pos="100000">
                  <a:srgbClr val="FC0128">
                    <a:gamma/>
                    <a:shade val="40000"/>
                    <a:invGamma/>
                  </a:srgbClr>
                </a:gs>
              </a:gsLst>
              <a:path path="shape">
                <a:fillToRect l="50000" t="50000" r="50000" b="50000"/>
              </a:path>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63869" name="Rectangle 29"/>
            <p:cNvSpPr>
              <a:spLocks noChangeArrowheads="1"/>
            </p:cNvSpPr>
            <p:nvPr/>
          </p:nvSpPr>
          <p:spPr bwMode="auto">
            <a:xfrm>
              <a:off x="2781" y="2672"/>
              <a:ext cx="192" cy="4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spAutoFit/>
            </a:bodyPr>
            <a:lstStyle/>
            <a:p>
              <a:pPr eaLnBrk="0" hangingPunct="0">
                <a:spcBef>
                  <a:spcPct val="50000"/>
                </a:spcBef>
              </a:pPr>
              <a:r>
                <a:rPr lang="en-US" altLang="en-US" sz="4000">
                  <a:latin typeface="Arial" charset="0"/>
                </a:rPr>
                <a:t>+</a:t>
              </a:r>
            </a:p>
          </p:txBody>
        </p:sp>
      </p:grpSp>
      <p:grpSp>
        <p:nvGrpSpPr>
          <p:cNvPr id="163870" name="Group 30"/>
          <p:cNvGrpSpPr>
            <a:grpSpLocks/>
          </p:cNvGrpSpPr>
          <p:nvPr/>
        </p:nvGrpSpPr>
        <p:grpSpPr bwMode="auto">
          <a:xfrm>
            <a:off x="5213350" y="4241800"/>
            <a:ext cx="457200" cy="701675"/>
            <a:chOff x="3284" y="2672"/>
            <a:chExt cx="288" cy="442"/>
          </a:xfrm>
        </p:grpSpPr>
        <p:sp>
          <p:nvSpPr>
            <p:cNvPr id="163871" name="Oval 31"/>
            <p:cNvSpPr>
              <a:spLocks noChangeArrowheads="1"/>
            </p:cNvSpPr>
            <p:nvPr/>
          </p:nvSpPr>
          <p:spPr bwMode="auto">
            <a:xfrm>
              <a:off x="3284" y="2728"/>
              <a:ext cx="288" cy="288"/>
            </a:xfrm>
            <a:prstGeom prst="ellipse">
              <a:avLst/>
            </a:prstGeom>
            <a:gradFill rotWithShape="0">
              <a:gsLst>
                <a:gs pos="0">
                  <a:srgbClr val="FC0128"/>
                </a:gs>
                <a:gs pos="100000">
                  <a:srgbClr val="FC0128">
                    <a:gamma/>
                    <a:shade val="40000"/>
                    <a:invGamma/>
                  </a:srgbClr>
                </a:gs>
              </a:gsLst>
              <a:path path="shape">
                <a:fillToRect l="50000" t="50000" r="50000" b="50000"/>
              </a:path>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63872" name="Rectangle 32"/>
            <p:cNvSpPr>
              <a:spLocks noChangeArrowheads="1"/>
            </p:cNvSpPr>
            <p:nvPr/>
          </p:nvSpPr>
          <p:spPr bwMode="auto">
            <a:xfrm>
              <a:off x="3303" y="2672"/>
              <a:ext cx="192" cy="4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spAutoFit/>
            </a:bodyPr>
            <a:lstStyle/>
            <a:p>
              <a:pPr eaLnBrk="0" hangingPunct="0">
                <a:spcBef>
                  <a:spcPct val="50000"/>
                </a:spcBef>
              </a:pPr>
              <a:r>
                <a:rPr lang="en-US" altLang="en-US" sz="4000">
                  <a:latin typeface="Arial" charset="0"/>
                </a:rPr>
                <a:t>+</a:t>
              </a:r>
            </a:p>
          </p:txBody>
        </p:sp>
      </p:grpSp>
      <p:grpSp>
        <p:nvGrpSpPr>
          <p:cNvPr id="163873" name="Group 33"/>
          <p:cNvGrpSpPr>
            <a:grpSpLocks/>
          </p:cNvGrpSpPr>
          <p:nvPr/>
        </p:nvGrpSpPr>
        <p:grpSpPr bwMode="auto">
          <a:xfrm>
            <a:off x="5857875" y="4241800"/>
            <a:ext cx="457200" cy="701675"/>
            <a:chOff x="3690" y="2672"/>
            <a:chExt cx="288" cy="442"/>
          </a:xfrm>
        </p:grpSpPr>
        <p:sp>
          <p:nvSpPr>
            <p:cNvPr id="163874" name="Oval 34"/>
            <p:cNvSpPr>
              <a:spLocks noChangeArrowheads="1"/>
            </p:cNvSpPr>
            <p:nvPr/>
          </p:nvSpPr>
          <p:spPr bwMode="auto">
            <a:xfrm>
              <a:off x="3690" y="2728"/>
              <a:ext cx="288" cy="288"/>
            </a:xfrm>
            <a:prstGeom prst="ellipse">
              <a:avLst/>
            </a:prstGeom>
            <a:gradFill rotWithShape="0">
              <a:gsLst>
                <a:gs pos="0">
                  <a:srgbClr val="FC0128"/>
                </a:gs>
                <a:gs pos="100000">
                  <a:srgbClr val="FC0128">
                    <a:gamma/>
                    <a:shade val="40000"/>
                    <a:invGamma/>
                  </a:srgbClr>
                </a:gs>
              </a:gsLst>
              <a:path path="shape">
                <a:fillToRect l="50000" t="50000" r="50000" b="50000"/>
              </a:path>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63875" name="Rectangle 35"/>
            <p:cNvSpPr>
              <a:spLocks noChangeArrowheads="1"/>
            </p:cNvSpPr>
            <p:nvPr/>
          </p:nvSpPr>
          <p:spPr bwMode="auto">
            <a:xfrm>
              <a:off x="3709" y="2672"/>
              <a:ext cx="192" cy="4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spAutoFit/>
            </a:bodyPr>
            <a:lstStyle/>
            <a:p>
              <a:pPr eaLnBrk="0" hangingPunct="0">
                <a:spcBef>
                  <a:spcPct val="50000"/>
                </a:spcBef>
              </a:pPr>
              <a:r>
                <a:rPr lang="en-US" altLang="en-US" sz="4000">
                  <a:latin typeface="Arial" charset="0"/>
                </a:rPr>
                <a:t>+</a:t>
              </a:r>
            </a:p>
          </p:txBody>
        </p:sp>
      </p:grpSp>
      <p:grpSp>
        <p:nvGrpSpPr>
          <p:cNvPr id="163876" name="Group 36"/>
          <p:cNvGrpSpPr>
            <a:grpSpLocks/>
          </p:cNvGrpSpPr>
          <p:nvPr/>
        </p:nvGrpSpPr>
        <p:grpSpPr bwMode="auto">
          <a:xfrm>
            <a:off x="6672263" y="4241800"/>
            <a:ext cx="457200" cy="701675"/>
            <a:chOff x="4203" y="2672"/>
            <a:chExt cx="288" cy="442"/>
          </a:xfrm>
        </p:grpSpPr>
        <p:sp>
          <p:nvSpPr>
            <p:cNvPr id="163877" name="Oval 37"/>
            <p:cNvSpPr>
              <a:spLocks noChangeArrowheads="1"/>
            </p:cNvSpPr>
            <p:nvPr/>
          </p:nvSpPr>
          <p:spPr bwMode="auto">
            <a:xfrm>
              <a:off x="4203" y="2728"/>
              <a:ext cx="288" cy="288"/>
            </a:xfrm>
            <a:prstGeom prst="ellipse">
              <a:avLst/>
            </a:prstGeom>
            <a:gradFill rotWithShape="0">
              <a:gsLst>
                <a:gs pos="0">
                  <a:srgbClr val="FC0128"/>
                </a:gs>
                <a:gs pos="100000">
                  <a:srgbClr val="FC0128">
                    <a:gamma/>
                    <a:shade val="40000"/>
                    <a:invGamma/>
                  </a:srgbClr>
                </a:gs>
              </a:gsLst>
              <a:path path="shape">
                <a:fillToRect l="50000" t="50000" r="50000" b="50000"/>
              </a:path>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63878" name="Rectangle 38"/>
            <p:cNvSpPr>
              <a:spLocks noChangeArrowheads="1"/>
            </p:cNvSpPr>
            <p:nvPr/>
          </p:nvSpPr>
          <p:spPr bwMode="auto">
            <a:xfrm>
              <a:off x="4222" y="2672"/>
              <a:ext cx="192" cy="4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spAutoFit/>
            </a:bodyPr>
            <a:lstStyle/>
            <a:p>
              <a:pPr eaLnBrk="0" hangingPunct="0">
                <a:spcBef>
                  <a:spcPct val="50000"/>
                </a:spcBef>
              </a:pPr>
              <a:r>
                <a:rPr lang="en-US" altLang="en-US" sz="4000">
                  <a:latin typeface="Arial" charset="0"/>
                </a:rPr>
                <a:t>+</a:t>
              </a:r>
            </a:p>
          </p:txBody>
        </p:sp>
      </p:grpSp>
      <p:sp>
        <p:nvSpPr>
          <p:cNvPr id="163879" name="Oval 39"/>
          <p:cNvSpPr>
            <a:spLocks noChangeArrowheads="1"/>
          </p:cNvSpPr>
          <p:nvPr/>
        </p:nvSpPr>
        <p:spPr bwMode="auto">
          <a:xfrm>
            <a:off x="5937250" y="3429000"/>
            <a:ext cx="169863" cy="169863"/>
          </a:xfrm>
          <a:prstGeom prst="ellipse">
            <a:avLst/>
          </a:prstGeom>
          <a:solidFill>
            <a:schemeClr val="tx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63880" name="Oval 40"/>
          <p:cNvSpPr>
            <a:spLocks noChangeArrowheads="1"/>
          </p:cNvSpPr>
          <p:nvPr/>
        </p:nvSpPr>
        <p:spPr bwMode="auto">
          <a:xfrm>
            <a:off x="4706938" y="3336925"/>
            <a:ext cx="169862" cy="169863"/>
          </a:xfrm>
          <a:prstGeom prst="ellipse">
            <a:avLst/>
          </a:prstGeom>
          <a:solidFill>
            <a:schemeClr val="tx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63881" name="Oval 41"/>
          <p:cNvSpPr>
            <a:spLocks noChangeArrowheads="1"/>
          </p:cNvSpPr>
          <p:nvPr/>
        </p:nvSpPr>
        <p:spPr bwMode="auto">
          <a:xfrm>
            <a:off x="4138613" y="4303713"/>
            <a:ext cx="169862" cy="169862"/>
          </a:xfrm>
          <a:prstGeom prst="ellipse">
            <a:avLst/>
          </a:prstGeom>
          <a:solidFill>
            <a:schemeClr val="tx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63882" name="Oval 42"/>
          <p:cNvSpPr>
            <a:spLocks noChangeArrowheads="1"/>
          </p:cNvSpPr>
          <p:nvPr/>
        </p:nvSpPr>
        <p:spPr bwMode="auto">
          <a:xfrm>
            <a:off x="4492625" y="3825875"/>
            <a:ext cx="169863" cy="169863"/>
          </a:xfrm>
          <a:prstGeom prst="ellipse">
            <a:avLst/>
          </a:prstGeom>
          <a:solidFill>
            <a:schemeClr val="tx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63883" name="Oval 43"/>
          <p:cNvSpPr>
            <a:spLocks noChangeArrowheads="1"/>
          </p:cNvSpPr>
          <p:nvPr/>
        </p:nvSpPr>
        <p:spPr bwMode="auto">
          <a:xfrm>
            <a:off x="5227638" y="3427413"/>
            <a:ext cx="169862" cy="169862"/>
          </a:xfrm>
          <a:prstGeom prst="ellipse">
            <a:avLst/>
          </a:prstGeom>
          <a:solidFill>
            <a:schemeClr val="tx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63884" name="Oval 44"/>
          <p:cNvSpPr>
            <a:spLocks noChangeArrowheads="1"/>
          </p:cNvSpPr>
          <p:nvPr/>
        </p:nvSpPr>
        <p:spPr bwMode="auto">
          <a:xfrm>
            <a:off x="4967288" y="4500563"/>
            <a:ext cx="169862" cy="169862"/>
          </a:xfrm>
          <a:prstGeom prst="ellipse">
            <a:avLst/>
          </a:prstGeom>
          <a:solidFill>
            <a:schemeClr val="tx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63885" name="Oval 45"/>
          <p:cNvSpPr>
            <a:spLocks noChangeArrowheads="1"/>
          </p:cNvSpPr>
          <p:nvPr/>
        </p:nvSpPr>
        <p:spPr bwMode="auto">
          <a:xfrm>
            <a:off x="6381750" y="4349750"/>
            <a:ext cx="169863" cy="169863"/>
          </a:xfrm>
          <a:prstGeom prst="ellipse">
            <a:avLst/>
          </a:prstGeom>
          <a:solidFill>
            <a:schemeClr val="tx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63886" name="Oval 46"/>
          <p:cNvSpPr>
            <a:spLocks noChangeArrowheads="1"/>
          </p:cNvSpPr>
          <p:nvPr/>
        </p:nvSpPr>
        <p:spPr bwMode="auto">
          <a:xfrm>
            <a:off x="5351463" y="4086225"/>
            <a:ext cx="169862" cy="169863"/>
          </a:xfrm>
          <a:prstGeom prst="ellipse">
            <a:avLst/>
          </a:prstGeom>
          <a:solidFill>
            <a:schemeClr val="tx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63887" name="Oval 47"/>
          <p:cNvSpPr>
            <a:spLocks noChangeArrowheads="1"/>
          </p:cNvSpPr>
          <p:nvPr/>
        </p:nvSpPr>
        <p:spPr bwMode="auto">
          <a:xfrm>
            <a:off x="5708650" y="4243388"/>
            <a:ext cx="169863" cy="169862"/>
          </a:xfrm>
          <a:prstGeom prst="ellipse">
            <a:avLst/>
          </a:prstGeom>
          <a:solidFill>
            <a:schemeClr val="tx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63888" name="Oval 48"/>
          <p:cNvSpPr>
            <a:spLocks noChangeArrowheads="1"/>
          </p:cNvSpPr>
          <p:nvPr/>
        </p:nvSpPr>
        <p:spPr bwMode="auto">
          <a:xfrm>
            <a:off x="6089650" y="3995738"/>
            <a:ext cx="169863" cy="169862"/>
          </a:xfrm>
          <a:prstGeom prst="ellipse">
            <a:avLst/>
          </a:prstGeom>
          <a:solidFill>
            <a:schemeClr val="tx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63889" name="Oval 49"/>
          <p:cNvSpPr>
            <a:spLocks noChangeArrowheads="1"/>
          </p:cNvSpPr>
          <p:nvPr/>
        </p:nvSpPr>
        <p:spPr bwMode="auto">
          <a:xfrm>
            <a:off x="6657975" y="3473450"/>
            <a:ext cx="169863" cy="169863"/>
          </a:xfrm>
          <a:prstGeom prst="ellipse">
            <a:avLst/>
          </a:prstGeom>
          <a:solidFill>
            <a:schemeClr val="tx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63890" name="Oval 50"/>
          <p:cNvSpPr>
            <a:spLocks noChangeArrowheads="1"/>
          </p:cNvSpPr>
          <p:nvPr/>
        </p:nvSpPr>
        <p:spPr bwMode="auto">
          <a:xfrm>
            <a:off x="6148388" y="3148013"/>
            <a:ext cx="169862" cy="169862"/>
          </a:xfrm>
          <a:prstGeom prst="ellipse">
            <a:avLst/>
          </a:prstGeom>
          <a:solidFill>
            <a:schemeClr val="tx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63891" name="Oval 51"/>
          <p:cNvSpPr>
            <a:spLocks noChangeArrowheads="1"/>
          </p:cNvSpPr>
          <p:nvPr/>
        </p:nvSpPr>
        <p:spPr bwMode="auto">
          <a:xfrm>
            <a:off x="4371975" y="3475038"/>
            <a:ext cx="169863" cy="169862"/>
          </a:xfrm>
          <a:prstGeom prst="ellipse">
            <a:avLst/>
          </a:prstGeom>
          <a:solidFill>
            <a:schemeClr val="tx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63892" name="Oval 52"/>
          <p:cNvSpPr>
            <a:spLocks noChangeArrowheads="1"/>
          </p:cNvSpPr>
          <p:nvPr/>
        </p:nvSpPr>
        <p:spPr bwMode="auto">
          <a:xfrm>
            <a:off x="4891088" y="4225925"/>
            <a:ext cx="169862" cy="169863"/>
          </a:xfrm>
          <a:prstGeom prst="ellipse">
            <a:avLst/>
          </a:prstGeom>
          <a:solidFill>
            <a:schemeClr val="tx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63893" name="AutoShape 53"/>
          <p:cNvSpPr>
            <a:spLocks noChangeArrowheads="1"/>
          </p:cNvSpPr>
          <p:nvPr/>
        </p:nvSpPr>
        <p:spPr bwMode="auto">
          <a:xfrm>
            <a:off x="962025" y="2784475"/>
            <a:ext cx="2519363" cy="1704975"/>
          </a:xfrm>
          <a:prstGeom prst="rightArrow">
            <a:avLst>
              <a:gd name="adj1" fmla="val 50000"/>
              <a:gd name="adj2" fmla="val 73890"/>
            </a:avLst>
          </a:prstGeom>
          <a:solidFill>
            <a:schemeClr val="tx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Tree>
    <p:extLst>
      <p:ext uri="{BB962C8B-B14F-4D97-AF65-F5344CB8AC3E}">
        <p14:creationId xmlns:p14="http://schemas.microsoft.com/office/powerpoint/2010/main" val="180858720"/>
      </p:ext>
    </p:extLst>
  </p:cSld>
  <p:clrMapOvr>
    <a:masterClrMapping/>
  </p:clrMapOvr>
  <p:transition>
    <p:cu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4" presetClass="entr" presetSubtype="0" fill="hold" grpId="0" nodeType="clickEffect">
                                  <p:stCondLst>
                                    <p:cond delay="0"/>
                                  </p:stCondLst>
                                  <p:childTnLst>
                                    <p:set>
                                      <p:cBhvr>
                                        <p:cTn id="6" dur="1" fill="hold">
                                          <p:stCondLst>
                                            <p:cond delay="499"/>
                                          </p:stCondLst>
                                        </p:cTn>
                                        <p:tgtEl>
                                          <p:spTgt spid="163894">
                                            <p:txEl>
                                              <p:pRg st="0" end="0"/>
                                            </p:txEl>
                                          </p:spTgt>
                                        </p:tgtEl>
                                        <p:attrNameLst>
                                          <p:attrName>style.visibility</p:attrName>
                                        </p:attrNameLst>
                                      </p:cBhvr>
                                      <p:to>
                                        <p:strVal val="visible"/>
                                      </p:to>
                                    </p:set>
                                    <p:anim to="" calcmode="lin" valueType="num">
                                      <p:cBhvr>
                                        <p:cTn id="7" dur="1" fill="hold"/>
                                        <p:tgtEl>
                                          <p:spTgt spid="163894">
                                            <p:txEl>
                                              <p:pRg st="0" end="0"/>
                                            </p:txEl>
                                          </p:spTgt>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94" grpId="0" build="p" autoUpdateAnimBg="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2"/>
          <p:cNvSpPr>
            <a:spLocks noGrp="1"/>
          </p:cNvSpPr>
          <p:nvPr>
            <p:ph type="sldNum" sz="quarter" idx="12"/>
          </p:nvPr>
        </p:nvSpPr>
        <p:spPr>
          <a:xfrm>
            <a:off x="76200" y="6637338"/>
            <a:ext cx="2133600" cy="365125"/>
          </a:xfrm>
          <a:prstGeom prst="rect">
            <a:avLst/>
          </a:prstGeom>
        </p:spPr>
        <p:txBody>
          <a:bodyPr/>
          <a:lstStyle/>
          <a:p>
            <a:pPr>
              <a:defRPr/>
            </a:pPr>
            <a:fld id="{407F88E5-67CF-4FFD-96E9-508B6792BF1A}" type="slidenum">
              <a:rPr lang="en-US"/>
              <a:pPr>
                <a:defRPr/>
              </a:pPr>
              <a:t>11</a:t>
            </a:fld>
            <a:endParaRPr lang="en-US" dirty="0"/>
          </a:p>
        </p:txBody>
      </p:sp>
      <p:sp>
        <p:nvSpPr>
          <p:cNvPr id="15362" name="Rectangle 2"/>
          <p:cNvSpPr>
            <a:spLocks noGrp="1" noChangeArrowheads="1"/>
          </p:cNvSpPr>
          <p:nvPr>
            <p:ph type="title" idx="4294967295"/>
          </p:nvPr>
        </p:nvSpPr>
        <p:spPr>
          <a:xfrm>
            <a:off x="228600" y="228600"/>
            <a:ext cx="8602662" cy="1020762"/>
          </a:xfrm>
          <a:solidFill>
            <a:schemeClr val="accent2"/>
          </a:solidFill>
        </p:spPr>
        <p:txBody>
          <a:bodyPr>
            <a:normAutofit fontScale="90000"/>
          </a:bodyPr>
          <a:lstStyle/>
          <a:p>
            <a:pPr algn="l"/>
            <a:r>
              <a:rPr lang="en-US" dirty="0">
                <a:solidFill>
                  <a:schemeClr val="tx1"/>
                </a:solidFill>
                <a:latin typeface="Comic Sans MS" pitchFamily="66" charset="0"/>
              </a:rPr>
              <a:t>Atomic </a:t>
            </a:r>
            <a:r>
              <a:rPr lang="en-US" dirty="0" smtClean="0">
                <a:solidFill>
                  <a:schemeClr val="tx1"/>
                </a:solidFill>
                <a:latin typeface="Comic Sans MS" pitchFamily="66" charset="0"/>
              </a:rPr>
              <a:t>Radius </a:t>
            </a:r>
            <a:r>
              <a:rPr lang="en-US" dirty="0">
                <a:solidFill>
                  <a:schemeClr val="tx1"/>
                </a:solidFill>
                <a:latin typeface="Comic Sans MS" pitchFamily="66" charset="0"/>
              </a:rPr>
              <a:t>for Main Group Elements</a:t>
            </a:r>
          </a:p>
        </p:txBody>
      </p:sp>
      <p:pic>
        <p:nvPicPr>
          <p:cNvPr id="15363" name="Picture 4" descr="08_17"/>
          <p:cNvPicPr>
            <a:picLocks noGrp="1" noChangeAspect="1" noChangeArrowheads="1"/>
          </p:cNvPicPr>
          <p:nvPr>
            <p:ph idx="4294967295"/>
          </p:nvPr>
        </p:nvPicPr>
        <p:blipFill>
          <a:blip r:embed="rId2">
            <a:extLst>
              <a:ext uri="{28A0092B-C50C-407E-A947-70E740481C1C}">
                <a14:useLocalDpi xmlns:a14="http://schemas.microsoft.com/office/drawing/2010/main" val="0"/>
              </a:ext>
            </a:extLst>
          </a:blip>
          <a:srcRect/>
          <a:stretch>
            <a:fillRect/>
          </a:stretch>
        </p:blipFill>
        <p:spPr>
          <a:xfrm>
            <a:off x="0" y="1905000"/>
            <a:ext cx="8229600" cy="4546600"/>
          </a:xfrm>
          <a:noFill/>
          <a:ln w="12700">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pic>
    </p:spTree>
    <p:extLst>
      <p:ext uri="{BB962C8B-B14F-4D97-AF65-F5344CB8AC3E}">
        <p14:creationId xmlns:p14="http://schemas.microsoft.com/office/powerpoint/2010/main" val="30090596"/>
      </p:ext>
    </p:extLst>
  </p:cSld>
  <p:clrMapOvr>
    <a:masterClrMapping/>
  </p:clrMapOvr>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5892" name="WordArt 4"/>
          <p:cNvSpPr>
            <a:spLocks noChangeArrowheads="1" noChangeShapeType="1" noTextEdit="1"/>
          </p:cNvSpPr>
          <p:nvPr/>
        </p:nvSpPr>
        <p:spPr bwMode="auto">
          <a:xfrm>
            <a:off x="609600" y="609600"/>
            <a:ext cx="7467600" cy="5562600"/>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sz="3600" kern="10">
                <a:gradFill rotWithShape="0">
                  <a:gsLst>
                    <a:gs pos="0">
                      <a:srgbClr val="FFFF00"/>
                    </a:gs>
                    <a:gs pos="100000">
                      <a:srgbClr val="FF9933"/>
                    </a:gs>
                  </a:gsLst>
                  <a:path path="rect">
                    <a:fillToRect l="50000" t="50000" r="50000" b="50000"/>
                  </a:path>
                </a:gradFill>
                <a:effectLst>
                  <a:outerShdw dist="35921" dir="2700000" algn="ctr" rotWithShape="0">
                    <a:srgbClr val="C0C0C0"/>
                  </a:outerShdw>
                </a:effectLst>
                <a:latin typeface="Impact"/>
              </a:rPr>
              <a:t>THE</a:t>
            </a:r>
          </a:p>
          <a:p>
            <a:pPr algn="ctr"/>
            <a:r>
              <a:rPr lang="en-US" sz="3600" kern="10">
                <a:gradFill rotWithShape="0">
                  <a:gsLst>
                    <a:gs pos="0">
                      <a:srgbClr val="FFFF00"/>
                    </a:gs>
                    <a:gs pos="100000">
                      <a:srgbClr val="FF9933"/>
                    </a:gs>
                  </a:gsLst>
                  <a:path path="rect">
                    <a:fillToRect l="50000" t="50000" r="50000" b="50000"/>
                  </a:path>
                </a:gradFill>
                <a:effectLst>
                  <a:outerShdw dist="35921" dir="2700000" algn="ctr" rotWithShape="0">
                    <a:srgbClr val="C0C0C0"/>
                  </a:outerShdw>
                </a:effectLst>
                <a:latin typeface="Impact"/>
              </a:rPr>
              <a:t>END</a:t>
            </a:r>
          </a:p>
        </p:txBody>
      </p:sp>
    </p:spTree>
    <p:extLst>
      <p:ext uri="{BB962C8B-B14F-4D97-AF65-F5344CB8AC3E}">
        <p14:creationId xmlns:p14="http://schemas.microsoft.com/office/powerpoint/2010/main" val="48497720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2"/>
          <p:cNvSpPr>
            <a:spLocks noGrp="1"/>
          </p:cNvSpPr>
          <p:nvPr>
            <p:ph type="sldNum" sz="quarter" idx="12"/>
          </p:nvPr>
        </p:nvSpPr>
        <p:spPr>
          <a:xfrm>
            <a:off x="76200" y="6637338"/>
            <a:ext cx="2133600" cy="365125"/>
          </a:xfrm>
          <a:prstGeom prst="rect">
            <a:avLst/>
          </a:prstGeom>
        </p:spPr>
        <p:txBody>
          <a:bodyPr/>
          <a:lstStyle/>
          <a:p>
            <a:pPr>
              <a:defRPr/>
            </a:pPr>
            <a:fld id="{6083BFB5-6DAC-428E-98C2-2F81741E2D5A}" type="slidenum">
              <a:rPr lang="en-US"/>
              <a:pPr>
                <a:defRPr/>
              </a:pPr>
              <a:t>12</a:t>
            </a:fld>
            <a:endParaRPr lang="en-US" dirty="0"/>
          </a:p>
        </p:txBody>
      </p:sp>
      <p:sp>
        <p:nvSpPr>
          <p:cNvPr id="16386" name="Rectangle 2"/>
          <p:cNvSpPr>
            <a:spLocks noGrp="1" noChangeArrowheads="1"/>
          </p:cNvSpPr>
          <p:nvPr>
            <p:ph type="title" idx="4294967295"/>
          </p:nvPr>
        </p:nvSpPr>
        <p:spPr>
          <a:xfrm>
            <a:off x="0" y="457200"/>
            <a:ext cx="8229600" cy="639763"/>
          </a:xfrm>
          <a:solidFill>
            <a:schemeClr val="accent2"/>
          </a:solidFill>
        </p:spPr>
        <p:txBody>
          <a:bodyPr>
            <a:normAutofit fontScale="90000"/>
          </a:bodyPr>
          <a:lstStyle/>
          <a:p>
            <a:pPr algn="l"/>
            <a:r>
              <a:rPr lang="en-US" sz="4000" dirty="0">
                <a:solidFill>
                  <a:schemeClr val="tx1"/>
                </a:solidFill>
                <a:latin typeface="Comic Sans MS" pitchFamily="66" charset="0"/>
              </a:rPr>
              <a:t>Example </a:t>
            </a:r>
            <a:r>
              <a:rPr lang="en-US" sz="4000" dirty="0" smtClean="0">
                <a:solidFill>
                  <a:schemeClr val="tx1"/>
                </a:solidFill>
                <a:latin typeface="Comic Sans MS" pitchFamily="66" charset="0"/>
              </a:rPr>
              <a:t>1</a:t>
            </a:r>
            <a:endParaRPr lang="en-US" sz="4000" dirty="0">
              <a:solidFill>
                <a:schemeClr val="tx1"/>
              </a:solidFill>
              <a:latin typeface="Comic Sans MS" pitchFamily="66" charset="0"/>
            </a:endParaRPr>
          </a:p>
        </p:txBody>
      </p:sp>
      <p:sp>
        <p:nvSpPr>
          <p:cNvPr id="16387" name="Rectangle 3"/>
          <p:cNvSpPr>
            <a:spLocks noGrp="1" noChangeArrowheads="1"/>
          </p:cNvSpPr>
          <p:nvPr>
            <p:ph type="body" idx="4294967295"/>
          </p:nvPr>
        </p:nvSpPr>
        <p:spPr>
          <a:xfrm>
            <a:off x="0" y="1295400"/>
            <a:ext cx="8229600" cy="4830763"/>
          </a:xfrm>
        </p:spPr>
        <p:txBody>
          <a:bodyPr>
            <a:noAutofit/>
          </a:bodyPr>
          <a:lstStyle/>
          <a:p>
            <a:r>
              <a:rPr lang="en-US" sz="3200" dirty="0">
                <a:latin typeface="Comic Sans MS" pitchFamily="66" charset="0"/>
              </a:rPr>
              <a:t>Choose the larger atom in each pair:</a:t>
            </a:r>
          </a:p>
          <a:p>
            <a:pPr lvl="1"/>
            <a:r>
              <a:rPr lang="en-US" sz="3200" dirty="0">
                <a:latin typeface="Comic Sans MS" pitchFamily="66" charset="0"/>
              </a:rPr>
              <a:t>Na or Si</a:t>
            </a:r>
          </a:p>
          <a:p>
            <a:pPr lvl="1"/>
            <a:endParaRPr lang="en-US" sz="3200" dirty="0">
              <a:latin typeface="Comic Sans MS" pitchFamily="66" charset="0"/>
            </a:endParaRPr>
          </a:p>
          <a:p>
            <a:pPr lvl="1"/>
            <a:r>
              <a:rPr lang="en-US" sz="3200" dirty="0">
                <a:latin typeface="Comic Sans MS" pitchFamily="66" charset="0"/>
              </a:rPr>
              <a:t>P or </a:t>
            </a:r>
            <a:r>
              <a:rPr lang="en-US" sz="3200" dirty="0" err="1">
                <a:latin typeface="Comic Sans MS" pitchFamily="66" charset="0"/>
              </a:rPr>
              <a:t>Sb</a:t>
            </a:r>
            <a:endParaRPr lang="en-US" sz="3200" dirty="0">
              <a:latin typeface="Comic Sans MS" pitchFamily="66" charset="0"/>
            </a:endParaRPr>
          </a:p>
          <a:p>
            <a:pPr lvl="1"/>
            <a:endParaRPr lang="en-US" sz="3200" dirty="0">
              <a:latin typeface="Comic Sans MS" pitchFamily="66" charset="0"/>
            </a:endParaRPr>
          </a:p>
          <a:p>
            <a:pPr lvl="1"/>
            <a:r>
              <a:rPr lang="en-US" sz="3200" dirty="0">
                <a:latin typeface="Comic Sans MS" pitchFamily="66" charset="0"/>
              </a:rPr>
              <a:t>Al or </a:t>
            </a:r>
            <a:r>
              <a:rPr lang="en-US" sz="3200" dirty="0" err="1">
                <a:latin typeface="Comic Sans MS" pitchFamily="66" charset="0"/>
              </a:rPr>
              <a:t>Cl</a:t>
            </a:r>
            <a:endParaRPr lang="en-US" sz="3200" dirty="0">
              <a:latin typeface="Comic Sans MS" pitchFamily="66" charset="0"/>
            </a:endParaRPr>
          </a:p>
          <a:p>
            <a:pPr lvl="1"/>
            <a:endParaRPr lang="en-US" sz="3200" dirty="0">
              <a:latin typeface="Comic Sans MS" pitchFamily="66" charset="0"/>
            </a:endParaRPr>
          </a:p>
          <a:p>
            <a:pPr lvl="1"/>
            <a:r>
              <a:rPr lang="en-US" sz="3200" dirty="0">
                <a:latin typeface="Comic Sans MS" pitchFamily="66" charset="0"/>
              </a:rPr>
              <a:t>Al or In</a:t>
            </a:r>
          </a:p>
        </p:txBody>
      </p:sp>
    </p:spTree>
    <p:extLst>
      <p:ext uri="{BB962C8B-B14F-4D97-AF65-F5344CB8AC3E}">
        <p14:creationId xmlns:p14="http://schemas.microsoft.com/office/powerpoint/2010/main" val="4021779131"/>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2"/>
          <p:cNvSpPr>
            <a:spLocks noGrp="1"/>
          </p:cNvSpPr>
          <p:nvPr>
            <p:ph type="sldNum" sz="quarter" idx="12"/>
          </p:nvPr>
        </p:nvSpPr>
        <p:spPr>
          <a:xfrm>
            <a:off x="76200" y="6637338"/>
            <a:ext cx="2133600" cy="365125"/>
          </a:xfrm>
          <a:prstGeom prst="rect">
            <a:avLst/>
          </a:prstGeom>
        </p:spPr>
        <p:txBody>
          <a:bodyPr/>
          <a:lstStyle/>
          <a:p>
            <a:pPr>
              <a:defRPr/>
            </a:pPr>
            <a:fld id="{EE54CB2F-771E-4AE3-B548-2D6506C2019B}" type="slidenum">
              <a:rPr lang="en-US"/>
              <a:pPr>
                <a:defRPr/>
              </a:pPr>
              <a:t>13</a:t>
            </a:fld>
            <a:endParaRPr lang="en-US" dirty="0"/>
          </a:p>
        </p:txBody>
      </p:sp>
      <p:sp>
        <p:nvSpPr>
          <p:cNvPr id="17410" name="Rectangle 2"/>
          <p:cNvSpPr>
            <a:spLocks noGrp="1" noChangeArrowheads="1"/>
          </p:cNvSpPr>
          <p:nvPr>
            <p:ph type="title" idx="4294967295"/>
          </p:nvPr>
        </p:nvSpPr>
        <p:spPr>
          <a:xfrm>
            <a:off x="152400" y="228600"/>
            <a:ext cx="8229600" cy="639762"/>
          </a:xfrm>
          <a:solidFill>
            <a:schemeClr val="accent2"/>
          </a:solidFill>
        </p:spPr>
        <p:txBody>
          <a:bodyPr>
            <a:normAutofit fontScale="90000"/>
          </a:bodyPr>
          <a:lstStyle/>
          <a:p>
            <a:pPr algn="l"/>
            <a:r>
              <a:rPr lang="en-US" dirty="0">
                <a:solidFill>
                  <a:schemeClr val="tx1"/>
                </a:solidFill>
                <a:latin typeface="Comic Sans MS" pitchFamily="66" charset="0"/>
              </a:rPr>
              <a:t>Ionic Radius </a:t>
            </a:r>
          </a:p>
        </p:txBody>
      </p:sp>
      <p:sp>
        <p:nvSpPr>
          <p:cNvPr id="17411" name="Rectangle 3"/>
          <p:cNvSpPr>
            <a:spLocks noGrp="1" noChangeArrowheads="1"/>
          </p:cNvSpPr>
          <p:nvPr>
            <p:ph type="body" idx="4294967295"/>
          </p:nvPr>
        </p:nvSpPr>
        <p:spPr>
          <a:xfrm>
            <a:off x="0" y="990600"/>
            <a:ext cx="8915400" cy="5867400"/>
          </a:xfrm>
        </p:spPr>
        <p:txBody>
          <a:bodyPr>
            <a:normAutofit/>
          </a:bodyPr>
          <a:lstStyle/>
          <a:p>
            <a:pPr marL="457200" indent="-457200">
              <a:buFont typeface="Arial" pitchFamily="34" charset="0"/>
              <a:buChar char="•"/>
            </a:pPr>
            <a:r>
              <a:rPr lang="en-US" sz="2800" b="1" dirty="0" smtClean="0">
                <a:solidFill>
                  <a:schemeClr val="tx1"/>
                </a:solidFill>
                <a:latin typeface="Comic Sans MS" pitchFamily="66" charset="0"/>
              </a:rPr>
              <a:t>Ionic Radius trend is essentially the same as the atomic radius, but now we are talking about the ions (</a:t>
            </a:r>
            <a:r>
              <a:rPr lang="en-US" sz="2800" b="1" dirty="0" err="1" smtClean="0">
                <a:solidFill>
                  <a:schemeClr val="tx1"/>
                </a:solidFill>
                <a:latin typeface="Comic Sans MS" pitchFamily="66" charset="0"/>
              </a:rPr>
              <a:t>cation</a:t>
            </a:r>
            <a:r>
              <a:rPr lang="en-US" sz="2800" b="1" dirty="0" smtClean="0">
                <a:solidFill>
                  <a:schemeClr val="tx1"/>
                </a:solidFill>
                <a:latin typeface="Comic Sans MS" pitchFamily="66" charset="0"/>
              </a:rPr>
              <a:t> or anion)</a:t>
            </a:r>
          </a:p>
          <a:p>
            <a:pPr marL="1084263" lvl="1" indent="-457200"/>
            <a:r>
              <a:rPr lang="en-US" sz="2800" b="1" dirty="0" smtClean="0">
                <a:solidFill>
                  <a:schemeClr val="tx1"/>
                </a:solidFill>
                <a:latin typeface="Comic Sans MS" pitchFamily="66" charset="0"/>
              </a:rPr>
              <a:t>If </a:t>
            </a:r>
            <a:r>
              <a:rPr lang="en-US" sz="2800" b="1" dirty="0">
                <a:solidFill>
                  <a:schemeClr val="tx1"/>
                </a:solidFill>
                <a:latin typeface="Comic Sans MS" pitchFamily="66" charset="0"/>
              </a:rPr>
              <a:t>positively charged the radius </a:t>
            </a:r>
            <a:r>
              <a:rPr lang="en-US" sz="2800" b="1" dirty="0" smtClean="0">
                <a:solidFill>
                  <a:schemeClr val="tx1"/>
                </a:solidFill>
                <a:latin typeface="Comic Sans MS" pitchFamily="66" charset="0"/>
              </a:rPr>
              <a:t>decreases, because they lose energy levels </a:t>
            </a:r>
            <a:endParaRPr lang="en-US" sz="2800" b="1" dirty="0">
              <a:solidFill>
                <a:schemeClr val="tx1"/>
              </a:solidFill>
              <a:latin typeface="Comic Sans MS" pitchFamily="66" charset="0"/>
            </a:endParaRPr>
          </a:p>
          <a:p>
            <a:pPr marL="1084263" lvl="1" indent="-457200"/>
            <a:r>
              <a:rPr lang="en-US" sz="2800" b="1" dirty="0">
                <a:solidFill>
                  <a:schemeClr val="tx1"/>
                </a:solidFill>
                <a:latin typeface="Comic Sans MS" pitchFamily="66" charset="0"/>
              </a:rPr>
              <a:t>If negatively charged the radius </a:t>
            </a:r>
            <a:r>
              <a:rPr lang="en-US" sz="2800" b="1" dirty="0" smtClean="0">
                <a:solidFill>
                  <a:schemeClr val="tx1"/>
                </a:solidFill>
                <a:latin typeface="Comic Sans MS" pitchFamily="66" charset="0"/>
              </a:rPr>
              <a:t>increases, because they gain repulsive</a:t>
            </a:r>
            <a:r>
              <a:rPr lang="en-US" sz="2800" b="1" dirty="0">
                <a:solidFill>
                  <a:schemeClr val="tx1"/>
                </a:solidFill>
                <a:latin typeface="Comic Sans MS" pitchFamily="66" charset="0"/>
              </a:rPr>
              <a:t> </a:t>
            </a:r>
            <a:r>
              <a:rPr lang="en-US" sz="2800" b="1" dirty="0" smtClean="0">
                <a:solidFill>
                  <a:schemeClr val="tx1"/>
                </a:solidFill>
                <a:latin typeface="Comic Sans MS" pitchFamily="66" charset="0"/>
              </a:rPr>
              <a:t>forces (proton, electron ratio changes)</a:t>
            </a:r>
            <a:endParaRPr lang="en-US" sz="2800" b="1" dirty="0">
              <a:solidFill>
                <a:schemeClr val="tx1"/>
              </a:solidFill>
              <a:latin typeface="Comic Sans MS" pitchFamily="66" charset="0"/>
            </a:endParaRPr>
          </a:p>
          <a:p>
            <a:pPr marL="1084263" lvl="1" indent="-457200"/>
            <a:r>
              <a:rPr lang="en-US" sz="2800" b="1" dirty="0">
                <a:solidFill>
                  <a:schemeClr val="tx1"/>
                </a:solidFill>
                <a:latin typeface="Comic Sans MS" pitchFamily="66" charset="0"/>
              </a:rPr>
              <a:t>When substances have the same number of electrons (isoelectronic), the greater the atomic number the smaller the radius</a:t>
            </a:r>
          </a:p>
        </p:txBody>
      </p:sp>
    </p:spTree>
    <p:extLst>
      <p:ext uri="{BB962C8B-B14F-4D97-AF65-F5344CB8AC3E}">
        <p14:creationId xmlns:p14="http://schemas.microsoft.com/office/powerpoint/2010/main" val="3684442"/>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2"/>
          <p:cNvSpPr>
            <a:spLocks noGrp="1"/>
          </p:cNvSpPr>
          <p:nvPr>
            <p:ph type="sldNum" sz="quarter" idx="12"/>
          </p:nvPr>
        </p:nvSpPr>
        <p:spPr>
          <a:xfrm>
            <a:off x="76200" y="6637338"/>
            <a:ext cx="2133600" cy="365125"/>
          </a:xfrm>
          <a:prstGeom prst="rect">
            <a:avLst/>
          </a:prstGeom>
        </p:spPr>
        <p:txBody>
          <a:bodyPr/>
          <a:lstStyle/>
          <a:p>
            <a:pPr>
              <a:defRPr/>
            </a:pPr>
            <a:fld id="{1C1BDE42-DD9F-4CE4-B9D0-966E73D9C4FA}" type="slidenum">
              <a:rPr lang="en-US"/>
              <a:pPr>
                <a:defRPr/>
              </a:pPr>
              <a:t>14</a:t>
            </a:fld>
            <a:endParaRPr lang="en-US" dirty="0"/>
          </a:p>
        </p:txBody>
      </p:sp>
      <p:sp>
        <p:nvSpPr>
          <p:cNvPr id="18434" name="Rectangle 2"/>
          <p:cNvSpPr>
            <a:spLocks noGrp="1" noChangeArrowheads="1"/>
          </p:cNvSpPr>
          <p:nvPr>
            <p:ph type="title" idx="4294967295"/>
          </p:nvPr>
        </p:nvSpPr>
        <p:spPr>
          <a:xfrm>
            <a:off x="304800" y="304800"/>
            <a:ext cx="8229600" cy="639762"/>
          </a:xfrm>
          <a:solidFill>
            <a:schemeClr val="accent2"/>
          </a:solidFill>
        </p:spPr>
        <p:txBody>
          <a:bodyPr>
            <a:normAutofit fontScale="90000"/>
          </a:bodyPr>
          <a:lstStyle/>
          <a:p>
            <a:pPr algn="l"/>
            <a:r>
              <a:rPr lang="en-US" dirty="0">
                <a:solidFill>
                  <a:schemeClr val="tx1"/>
                </a:solidFill>
                <a:latin typeface="Comic Sans MS" pitchFamily="66" charset="0"/>
              </a:rPr>
              <a:t>Example 2</a:t>
            </a:r>
          </a:p>
        </p:txBody>
      </p:sp>
      <p:sp>
        <p:nvSpPr>
          <p:cNvPr id="18435" name="Rectangle 3"/>
          <p:cNvSpPr>
            <a:spLocks noGrp="1" noChangeArrowheads="1"/>
          </p:cNvSpPr>
          <p:nvPr>
            <p:ph type="body" idx="4294967295"/>
          </p:nvPr>
        </p:nvSpPr>
        <p:spPr>
          <a:xfrm>
            <a:off x="0" y="1295400"/>
            <a:ext cx="9144000" cy="5334000"/>
          </a:xfrm>
        </p:spPr>
        <p:txBody>
          <a:bodyPr>
            <a:normAutofit/>
          </a:bodyPr>
          <a:lstStyle/>
          <a:p>
            <a:r>
              <a:rPr lang="en-US" sz="5400" dirty="0">
                <a:latin typeface="Comic Sans MS" pitchFamily="66" charset="0"/>
              </a:rPr>
              <a:t>Choose the larger particle in each pair</a:t>
            </a:r>
          </a:p>
          <a:p>
            <a:pPr lvl="1"/>
            <a:r>
              <a:rPr lang="en-US" sz="5400" dirty="0">
                <a:latin typeface="Comic Sans MS" pitchFamily="66" charset="0"/>
              </a:rPr>
              <a:t>Na or Na</a:t>
            </a:r>
            <a:r>
              <a:rPr lang="en-US" sz="5400" baseline="30000" dirty="0">
                <a:latin typeface="Comic Sans MS" pitchFamily="66" charset="0"/>
              </a:rPr>
              <a:t>+</a:t>
            </a:r>
          </a:p>
          <a:p>
            <a:pPr lvl="1"/>
            <a:r>
              <a:rPr lang="en-US" sz="5400" dirty="0">
                <a:latin typeface="Comic Sans MS" pitchFamily="66" charset="0"/>
              </a:rPr>
              <a:t>F</a:t>
            </a:r>
            <a:r>
              <a:rPr lang="en-US" sz="5400" baseline="30000" dirty="0">
                <a:latin typeface="Comic Sans MS" pitchFamily="66" charset="0"/>
              </a:rPr>
              <a:t>-</a:t>
            </a:r>
            <a:r>
              <a:rPr lang="en-US" sz="5400" dirty="0">
                <a:latin typeface="Comic Sans MS" pitchFamily="66" charset="0"/>
              </a:rPr>
              <a:t> or F</a:t>
            </a:r>
          </a:p>
          <a:p>
            <a:pPr lvl="1"/>
            <a:r>
              <a:rPr lang="en-US" sz="5400" dirty="0">
                <a:latin typeface="Comic Sans MS" pitchFamily="66" charset="0"/>
              </a:rPr>
              <a:t>Al</a:t>
            </a:r>
            <a:r>
              <a:rPr lang="en-US" sz="5400" baseline="30000" dirty="0">
                <a:latin typeface="Comic Sans MS" pitchFamily="66" charset="0"/>
              </a:rPr>
              <a:t>3+</a:t>
            </a:r>
            <a:r>
              <a:rPr lang="en-US" sz="5400" dirty="0">
                <a:latin typeface="Comic Sans MS" pitchFamily="66" charset="0"/>
              </a:rPr>
              <a:t> or Al</a:t>
            </a:r>
          </a:p>
        </p:txBody>
      </p:sp>
    </p:spTree>
    <p:extLst>
      <p:ext uri="{BB962C8B-B14F-4D97-AF65-F5344CB8AC3E}">
        <p14:creationId xmlns:p14="http://schemas.microsoft.com/office/powerpoint/2010/main" val="1363748316"/>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2"/>
          <p:cNvSpPr>
            <a:spLocks noGrp="1"/>
          </p:cNvSpPr>
          <p:nvPr>
            <p:ph type="sldNum" sz="quarter" idx="12"/>
          </p:nvPr>
        </p:nvSpPr>
        <p:spPr>
          <a:xfrm>
            <a:off x="76200" y="6637338"/>
            <a:ext cx="2133600" cy="365125"/>
          </a:xfrm>
          <a:prstGeom prst="rect">
            <a:avLst/>
          </a:prstGeom>
        </p:spPr>
        <p:txBody>
          <a:bodyPr/>
          <a:lstStyle/>
          <a:p>
            <a:pPr>
              <a:defRPr/>
            </a:pPr>
            <a:fld id="{8283D157-AB8A-4E1F-A21A-B19F17ECBFA0}" type="slidenum">
              <a:rPr lang="en-US"/>
              <a:pPr>
                <a:defRPr/>
              </a:pPr>
              <a:t>15</a:t>
            </a:fld>
            <a:endParaRPr lang="en-US" dirty="0"/>
          </a:p>
        </p:txBody>
      </p:sp>
      <p:sp>
        <p:nvSpPr>
          <p:cNvPr id="19458" name="Rectangle 2"/>
          <p:cNvSpPr>
            <a:spLocks noGrp="1" noChangeArrowheads="1"/>
          </p:cNvSpPr>
          <p:nvPr>
            <p:ph type="title" idx="4294967295"/>
          </p:nvPr>
        </p:nvSpPr>
        <p:spPr>
          <a:xfrm>
            <a:off x="914400" y="655638"/>
            <a:ext cx="8229600" cy="639762"/>
          </a:xfrm>
          <a:solidFill>
            <a:schemeClr val="accent2"/>
          </a:solidFill>
        </p:spPr>
        <p:txBody>
          <a:bodyPr>
            <a:normAutofit fontScale="90000"/>
          </a:bodyPr>
          <a:lstStyle/>
          <a:p>
            <a:pPr algn="l"/>
            <a:r>
              <a:rPr lang="en-US" dirty="0">
                <a:solidFill>
                  <a:schemeClr val="tx1"/>
                </a:solidFill>
                <a:latin typeface="Comic Sans MS" pitchFamily="66" charset="0"/>
              </a:rPr>
              <a:t>Example 3</a:t>
            </a:r>
          </a:p>
        </p:txBody>
      </p:sp>
      <p:sp>
        <p:nvSpPr>
          <p:cNvPr id="19459" name="Rectangle 3"/>
          <p:cNvSpPr>
            <a:spLocks noGrp="1" noChangeArrowheads="1"/>
          </p:cNvSpPr>
          <p:nvPr>
            <p:ph type="body" idx="4294967295"/>
          </p:nvPr>
        </p:nvSpPr>
        <p:spPr>
          <a:xfrm>
            <a:off x="0" y="1295400"/>
            <a:ext cx="8229600" cy="4830763"/>
          </a:xfrm>
        </p:spPr>
        <p:txBody>
          <a:bodyPr/>
          <a:lstStyle/>
          <a:p>
            <a:pPr>
              <a:buFont typeface="Arial" charset="0"/>
              <a:buNone/>
            </a:pPr>
            <a:r>
              <a:rPr lang="en-US" sz="4400" dirty="0" smtClean="0">
                <a:latin typeface="Comic Sans MS" pitchFamily="66" charset="0"/>
              </a:rPr>
              <a:t>Predict </a:t>
            </a:r>
            <a:r>
              <a:rPr lang="en-US" sz="4400" dirty="0">
                <a:latin typeface="Comic Sans MS" pitchFamily="66" charset="0"/>
              </a:rPr>
              <a:t>which of the following substances has the largest radius: P</a:t>
            </a:r>
            <a:r>
              <a:rPr lang="en-US" sz="4400" baseline="30000" dirty="0">
                <a:latin typeface="Comic Sans MS" pitchFamily="66" charset="0"/>
              </a:rPr>
              <a:t>3</a:t>
            </a:r>
            <a:r>
              <a:rPr lang="en-US" sz="4400" baseline="30000" dirty="0">
                <a:latin typeface="Comic Sans MS" pitchFamily="66" charset="0"/>
                <a:sym typeface="Symbol" pitchFamily="18" charset="2"/>
              </a:rPr>
              <a:t></a:t>
            </a:r>
            <a:r>
              <a:rPr lang="en-US" sz="4400" dirty="0">
                <a:latin typeface="Comic Sans MS" pitchFamily="66" charset="0"/>
              </a:rPr>
              <a:t>, S</a:t>
            </a:r>
            <a:r>
              <a:rPr lang="en-US" sz="4400" baseline="30000" dirty="0">
                <a:latin typeface="Comic Sans MS" pitchFamily="66" charset="0"/>
              </a:rPr>
              <a:t>2</a:t>
            </a:r>
            <a:r>
              <a:rPr lang="en-US" sz="4400" baseline="30000" dirty="0">
                <a:latin typeface="Comic Sans MS" pitchFamily="66" charset="0"/>
                <a:sym typeface="Symbol" pitchFamily="18" charset="2"/>
              </a:rPr>
              <a:t></a:t>
            </a:r>
            <a:r>
              <a:rPr lang="en-US" sz="4400" dirty="0">
                <a:latin typeface="Comic Sans MS" pitchFamily="66" charset="0"/>
              </a:rPr>
              <a:t>, </a:t>
            </a:r>
            <a:r>
              <a:rPr lang="en-US" sz="4400" dirty="0" err="1">
                <a:latin typeface="Comic Sans MS" pitchFamily="66" charset="0"/>
              </a:rPr>
              <a:t>Cl</a:t>
            </a:r>
            <a:r>
              <a:rPr lang="en-US" sz="4400" baseline="30000" dirty="0">
                <a:latin typeface="Comic Sans MS" pitchFamily="66" charset="0"/>
                <a:sym typeface="Symbol" pitchFamily="18" charset="2"/>
              </a:rPr>
              <a:t></a:t>
            </a:r>
            <a:r>
              <a:rPr lang="en-US" sz="4400" dirty="0">
                <a:latin typeface="Comic Sans MS" pitchFamily="66" charset="0"/>
              </a:rPr>
              <a:t>, </a:t>
            </a:r>
            <a:r>
              <a:rPr lang="en-US" sz="4400" dirty="0" err="1">
                <a:latin typeface="Comic Sans MS" pitchFamily="66" charset="0"/>
              </a:rPr>
              <a:t>Ar</a:t>
            </a:r>
            <a:r>
              <a:rPr lang="en-US" sz="4400" dirty="0">
                <a:latin typeface="Comic Sans MS" pitchFamily="66" charset="0"/>
              </a:rPr>
              <a:t>, K</a:t>
            </a:r>
            <a:r>
              <a:rPr lang="en-US" sz="4400" baseline="30000" dirty="0">
                <a:latin typeface="Comic Sans MS" pitchFamily="66" charset="0"/>
              </a:rPr>
              <a:t>+</a:t>
            </a:r>
            <a:r>
              <a:rPr lang="en-US" sz="4400" dirty="0">
                <a:latin typeface="Comic Sans MS" pitchFamily="66" charset="0"/>
              </a:rPr>
              <a:t>, Ca</a:t>
            </a:r>
            <a:r>
              <a:rPr lang="en-US" sz="4400" baseline="30000" dirty="0">
                <a:latin typeface="Comic Sans MS" pitchFamily="66" charset="0"/>
              </a:rPr>
              <a:t>2+</a:t>
            </a:r>
            <a:r>
              <a:rPr lang="en-US" sz="4400" dirty="0">
                <a:latin typeface="Comic Sans MS" pitchFamily="66" charset="0"/>
              </a:rPr>
              <a:t>.</a:t>
            </a:r>
          </a:p>
          <a:p>
            <a:endParaRPr lang="en-US" dirty="0">
              <a:latin typeface="Comic Sans MS" pitchFamily="66" charset="0"/>
            </a:endParaRPr>
          </a:p>
        </p:txBody>
      </p:sp>
    </p:spTree>
    <p:extLst>
      <p:ext uri="{BB962C8B-B14F-4D97-AF65-F5344CB8AC3E}">
        <p14:creationId xmlns:p14="http://schemas.microsoft.com/office/powerpoint/2010/main" val="689182560"/>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2"/>
          <p:cNvSpPr>
            <a:spLocks noGrp="1"/>
          </p:cNvSpPr>
          <p:nvPr>
            <p:ph type="sldNum" sz="quarter" idx="12"/>
          </p:nvPr>
        </p:nvSpPr>
        <p:spPr>
          <a:xfrm>
            <a:off x="76200" y="6637338"/>
            <a:ext cx="2133600" cy="365125"/>
          </a:xfrm>
          <a:prstGeom prst="rect">
            <a:avLst/>
          </a:prstGeom>
        </p:spPr>
        <p:txBody>
          <a:bodyPr/>
          <a:lstStyle/>
          <a:p>
            <a:pPr>
              <a:defRPr/>
            </a:pPr>
            <a:fld id="{865C8FD2-DBBB-4A9C-90B8-AFAEA99F9786}" type="slidenum">
              <a:rPr lang="en-US"/>
              <a:pPr>
                <a:defRPr/>
              </a:pPr>
              <a:t>16</a:t>
            </a:fld>
            <a:endParaRPr lang="en-US" dirty="0"/>
          </a:p>
        </p:txBody>
      </p:sp>
      <p:sp>
        <p:nvSpPr>
          <p:cNvPr id="20482" name="Rectangle 2"/>
          <p:cNvSpPr>
            <a:spLocks noGrp="1" noChangeArrowheads="1"/>
          </p:cNvSpPr>
          <p:nvPr>
            <p:ph type="title" idx="4294967295"/>
          </p:nvPr>
        </p:nvSpPr>
        <p:spPr>
          <a:xfrm>
            <a:off x="152400" y="655638"/>
            <a:ext cx="8991600" cy="639762"/>
          </a:xfrm>
          <a:solidFill>
            <a:schemeClr val="bg2"/>
          </a:solidFill>
        </p:spPr>
        <p:txBody>
          <a:bodyPr>
            <a:normAutofit fontScale="90000"/>
          </a:bodyPr>
          <a:lstStyle/>
          <a:p>
            <a:pPr marL="0" indent="0" algn="l">
              <a:buNone/>
            </a:pPr>
            <a:r>
              <a:rPr lang="en-US" dirty="0">
                <a:solidFill>
                  <a:schemeClr val="tx1"/>
                </a:solidFill>
                <a:effectLst>
                  <a:outerShdw blurRad="38100" dist="38100" dir="2700000" algn="tl">
                    <a:srgbClr val="C0C0C0"/>
                  </a:outerShdw>
                </a:effectLst>
                <a:latin typeface="Comic Sans MS" pitchFamily="66" charset="0"/>
              </a:rPr>
              <a:t>IONIZATION </a:t>
            </a:r>
            <a:r>
              <a:rPr lang="en-US" dirty="0" smtClean="0">
                <a:solidFill>
                  <a:schemeClr val="tx1"/>
                </a:solidFill>
                <a:effectLst>
                  <a:outerShdw blurRad="38100" dist="38100" dir="2700000" algn="tl">
                    <a:srgbClr val="C0C0C0"/>
                  </a:outerShdw>
                </a:effectLst>
                <a:latin typeface="Comic Sans MS" pitchFamily="66" charset="0"/>
              </a:rPr>
              <a:t>ENERGY - Review</a:t>
            </a:r>
            <a:endParaRPr lang="en-US" dirty="0">
              <a:solidFill>
                <a:schemeClr val="tx1"/>
              </a:solidFill>
              <a:effectLst>
                <a:outerShdw blurRad="38100" dist="38100" dir="2700000" algn="tl">
                  <a:srgbClr val="C0C0C0"/>
                </a:outerShdw>
              </a:effectLst>
              <a:latin typeface="Comic Sans MS" pitchFamily="66" charset="0"/>
            </a:endParaRPr>
          </a:p>
        </p:txBody>
      </p:sp>
      <p:sp>
        <p:nvSpPr>
          <p:cNvPr id="20483" name="Rectangle 3"/>
          <p:cNvSpPr>
            <a:spLocks noGrp="1" noChangeArrowheads="1"/>
          </p:cNvSpPr>
          <p:nvPr>
            <p:ph type="body" idx="4294967295"/>
          </p:nvPr>
        </p:nvSpPr>
        <p:spPr>
          <a:xfrm>
            <a:off x="0" y="1295400"/>
            <a:ext cx="8915400" cy="5257800"/>
          </a:xfrm>
        </p:spPr>
        <p:txBody>
          <a:bodyPr/>
          <a:lstStyle/>
          <a:p>
            <a:pPr marL="577850" indent="-577850">
              <a:buFont typeface="Arial" panose="020B0604020202020204" pitchFamily="34" charset="0"/>
              <a:buChar char="•"/>
            </a:pPr>
            <a:r>
              <a:rPr lang="en-US" sz="2800" b="1" dirty="0">
                <a:latin typeface="Comic Sans MS" pitchFamily="66" charset="0"/>
              </a:rPr>
              <a:t>Ionization energy, </a:t>
            </a:r>
            <a:r>
              <a:rPr lang="en-US" sz="2800" b="1" dirty="0" err="1">
                <a:latin typeface="Comic Sans MS" pitchFamily="66" charset="0"/>
              </a:rPr>
              <a:t>E</a:t>
            </a:r>
            <a:r>
              <a:rPr lang="en-US" sz="2800" b="1" baseline="-25000" dirty="0" err="1">
                <a:latin typeface="Comic Sans MS" pitchFamily="66" charset="0"/>
              </a:rPr>
              <a:t>i</a:t>
            </a:r>
            <a:r>
              <a:rPr lang="en-US" sz="2800" dirty="0">
                <a:latin typeface="Comic Sans MS" pitchFamily="66" charset="0"/>
              </a:rPr>
              <a:t>: minimum energy required to remove </a:t>
            </a:r>
            <a:r>
              <a:rPr lang="en-US" sz="2800" dirty="0" smtClean="0">
                <a:latin typeface="Comic Sans MS" pitchFamily="66" charset="0"/>
              </a:rPr>
              <a:t>a mole of electrons </a:t>
            </a:r>
            <a:r>
              <a:rPr lang="en-US" sz="2800" dirty="0">
                <a:latin typeface="Comic Sans MS" pitchFamily="66" charset="0"/>
              </a:rPr>
              <a:t>from the ground state of an atom in the gas phase. M(g) + h</a:t>
            </a:r>
            <a:r>
              <a:rPr lang="en-US" sz="2800" dirty="0">
                <a:latin typeface="Comic Sans MS" pitchFamily="66" charset="0"/>
                <a:sym typeface="Symbol" pitchFamily="18" charset="2"/>
              </a:rPr>
              <a:t></a:t>
            </a:r>
            <a:r>
              <a:rPr lang="en-US" sz="2800" dirty="0">
                <a:latin typeface="Comic Sans MS" pitchFamily="66" charset="0"/>
              </a:rPr>
              <a:t> </a:t>
            </a:r>
            <a:r>
              <a:rPr lang="en-US" sz="2800" dirty="0">
                <a:latin typeface="Comic Sans MS" pitchFamily="66" charset="0"/>
                <a:sym typeface="Symbol" pitchFamily="18" charset="2"/>
              </a:rPr>
              <a:t></a:t>
            </a:r>
            <a:r>
              <a:rPr lang="en-US" sz="2800" dirty="0">
                <a:latin typeface="Comic Sans MS" pitchFamily="66" charset="0"/>
              </a:rPr>
              <a:t> M</a:t>
            </a:r>
            <a:r>
              <a:rPr lang="en-US" sz="2800" baseline="30000" dirty="0">
                <a:latin typeface="Comic Sans MS" pitchFamily="66" charset="0"/>
              </a:rPr>
              <a:t>+</a:t>
            </a:r>
            <a:r>
              <a:rPr lang="en-US" sz="2800" dirty="0">
                <a:latin typeface="Comic Sans MS" pitchFamily="66" charset="0"/>
              </a:rPr>
              <a:t> + e</a:t>
            </a:r>
            <a:r>
              <a:rPr lang="en-US" sz="2800" baseline="30000" dirty="0">
                <a:latin typeface="Comic Sans MS" pitchFamily="66" charset="0"/>
                <a:sym typeface="Symbol" pitchFamily="18" charset="2"/>
              </a:rPr>
              <a:t></a:t>
            </a:r>
            <a:r>
              <a:rPr lang="en-US" sz="2800" dirty="0" smtClean="0">
                <a:latin typeface="Comic Sans MS" pitchFamily="66" charset="0"/>
              </a:rPr>
              <a:t>.</a:t>
            </a:r>
          </a:p>
          <a:p>
            <a:pPr marL="577850" indent="-577850"/>
            <a:endParaRPr lang="en-US" sz="2800" dirty="0">
              <a:latin typeface="Comic Sans MS" pitchFamily="66" charset="0"/>
            </a:endParaRPr>
          </a:p>
          <a:p>
            <a:pPr marL="577850" indent="-577850">
              <a:buFont typeface="Arial" panose="020B0604020202020204" pitchFamily="34" charset="0"/>
              <a:buChar char="•"/>
            </a:pPr>
            <a:r>
              <a:rPr lang="en-US" sz="2800" dirty="0" smtClean="0">
                <a:latin typeface="Comic Sans MS" pitchFamily="66" charset="0"/>
              </a:rPr>
              <a:t>Factor that affect IE – force of attraction between the nucleus and the valence electrons, stronger the force of attraction, more energy required to pull the electron away</a:t>
            </a:r>
            <a:endParaRPr lang="en-US" sz="2800" dirty="0">
              <a:latin typeface="Comic Sans MS" pitchFamily="66" charset="0"/>
            </a:endParaRPr>
          </a:p>
        </p:txBody>
      </p:sp>
    </p:spTree>
    <p:extLst>
      <p:ext uri="{BB962C8B-B14F-4D97-AF65-F5344CB8AC3E}">
        <p14:creationId xmlns:p14="http://schemas.microsoft.com/office/powerpoint/2010/main" val="3421802946"/>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75107" name="Rectangle 3"/>
          <p:cNvSpPr>
            <a:spLocks noGrp="1" noChangeArrowheads="1"/>
          </p:cNvSpPr>
          <p:nvPr>
            <p:ph type="body" idx="4294967295"/>
          </p:nvPr>
        </p:nvSpPr>
        <p:spPr>
          <a:xfrm>
            <a:off x="296863" y="1752600"/>
            <a:ext cx="8520112" cy="646113"/>
          </a:xfrm>
          <a:prstGeom prst="rect">
            <a:avLst/>
          </a:prstGeom>
          <a:noFill/>
          <a:ln/>
        </p:spPr>
        <p:txBody>
          <a:bodyPr/>
          <a:lstStyle/>
          <a:p>
            <a:pPr>
              <a:lnSpc>
                <a:spcPct val="90000"/>
              </a:lnSpc>
            </a:pPr>
            <a:r>
              <a:rPr lang="en-US" altLang="en-US" sz="4000" b="1" dirty="0"/>
              <a:t>First Ionization Energy</a:t>
            </a:r>
            <a:endParaRPr lang="en-US" altLang="en-US" sz="4000" dirty="0"/>
          </a:p>
        </p:txBody>
      </p:sp>
      <p:sp>
        <p:nvSpPr>
          <p:cNvPr id="175110" name="Rectangle 6"/>
          <p:cNvSpPr>
            <a:spLocks noChangeArrowheads="1"/>
          </p:cNvSpPr>
          <p:nvPr/>
        </p:nvSpPr>
        <p:spPr bwMode="auto">
          <a:xfrm>
            <a:off x="301625" y="2344738"/>
            <a:ext cx="8520113" cy="375126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lstStyle>
            <a:lvl1pPr marL="287338" indent="-287338">
              <a:buChar char="z"/>
              <a:defRPr kumimoji="1" sz="3200">
                <a:solidFill>
                  <a:srgbClr val="FFFFCC"/>
                </a:solidFill>
                <a:latin typeface="Arial" charset="0"/>
              </a:defRPr>
            </a:lvl1pPr>
            <a:lvl2pPr marL="636588" indent="-234950">
              <a:defRPr kumimoji="1" sz="3200">
                <a:solidFill>
                  <a:srgbClr val="FFFFCC"/>
                </a:solidFill>
                <a:latin typeface="Arial" charset="0"/>
              </a:defRPr>
            </a:lvl2pPr>
            <a:lvl3pPr marL="919163" indent="-168275">
              <a:buChar char="x"/>
              <a:defRPr kumimoji="1" sz="3200">
                <a:solidFill>
                  <a:srgbClr val="FFFFCC"/>
                </a:solidFill>
                <a:latin typeface="Arial" charset="0"/>
              </a:defRPr>
            </a:lvl3pPr>
            <a:lvl4pPr marL="1600200" indent="-228600">
              <a:buChar char="•"/>
              <a:defRPr kumimoji="1" sz="3200">
                <a:solidFill>
                  <a:srgbClr val="FFFFCC"/>
                </a:solidFill>
                <a:latin typeface="Arial" charset="0"/>
              </a:defRPr>
            </a:lvl4pPr>
            <a:lvl5pPr marL="2057400" indent="-228600">
              <a:buChar char="–"/>
              <a:defRPr kumimoji="1" sz="3200">
                <a:solidFill>
                  <a:srgbClr val="FFFFCC"/>
                </a:solidFill>
                <a:latin typeface="Arial" charset="0"/>
              </a:defRPr>
            </a:lvl5pPr>
            <a:lvl6pPr marL="2514600" indent="-228600" eaLnBrk="0" fontAlgn="base" hangingPunct="0">
              <a:spcBef>
                <a:spcPct val="20000"/>
              </a:spcBef>
              <a:spcAft>
                <a:spcPct val="0"/>
              </a:spcAft>
              <a:buClr>
                <a:schemeClr val="accent2"/>
              </a:buClr>
              <a:buChar char="–"/>
              <a:defRPr kumimoji="1" sz="3200">
                <a:solidFill>
                  <a:srgbClr val="FFFFCC"/>
                </a:solidFill>
                <a:latin typeface="Arial" charset="0"/>
              </a:defRPr>
            </a:lvl6pPr>
            <a:lvl7pPr marL="2971800" indent="-228600" eaLnBrk="0" fontAlgn="base" hangingPunct="0">
              <a:spcBef>
                <a:spcPct val="20000"/>
              </a:spcBef>
              <a:spcAft>
                <a:spcPct val="0"/>
              </a:spcAft>
              <a:buClr>
                <a:schemeClr val="accent2"/>
              </a:buClr>
              <a:buChar char="–"/>
              <a:defRPr kumimoji="1" sz="3200">
                <a:solidFill>
                  <a:srgbClr val="FFFFCC"/>
                </a:solidFill>
                <a:latin typeface="Arial" charset="0"/>
              </a:defRPr>
            </a:lvl7pPr>
            <a:lvl8pPr marL="3429000" indent="-228600" eaLnBrk="0" fontAlgn="base" hangingPunct="0">
              <a:spcBef>
                <a:spcPct val="20000"/>
              </a:spcBef>
              <a:spcAft>
                <a:spcPct val="0"/>
              </a:spcAft>
              <a:buClr>
                <a:schemeClr val="accent2"/>
              </a:buClr>
              <a:buChar char="–"/>
              <a:defRPr kumimoji="1" sz="3200">
                <a:solidFill>
                  <a:srgbClr val="FFFFCC"/>
                </a:solidFill>
                <a:latin typeface="Arial" charset="0"/>
              </a:defRPr>
            </a:lvl8pPr>
            <a:lvl9pPr marL="3886200" indent="-228600" eaLnBrk="0" fontAlgn="base" hangingPunct="0">
              <a:spcBef>
                <a:spcPct val="20000"/>
              </a:spcBef>
              <a:spcAft>
                <a:spcPct val="0"/>
              </a:spcAft>
              <a:buClr>
                <a:schemeClr val="accent2"/>
              </a:buClr>
              <a:buChar char="–"/>
              <a:defRPr kumimoji="1" sz="3200">
                <a:solidFill>
                  <a:srgbClr val="FFFFCC"/>
                </a:solidFill>
                <a:latin typeface="Arial" charset="0"/>
              </a:defRPr>
            </a:lvl9pPr>
          </a:lstStyle>
          <a:p>
            <a:pPr marL="858838" lvl="1" indent="-457200">
              <a:lnSpc>
                <a:spcPct val="90000"/>
              </a:lnSpc>
              <a:buFont typeface="Arial" panose="020B0604020202020204" pitchFamily="34" charset="0"/>
              <a:buChar char="•"/>
            </a:pPr>
            <a:r>
              <a:rPr lang="en-US" altLang="en-US" dirty="0">
                <a:solidFill>
                  <a:schemeClr val="tx1"/>
                </a:solidFill>
              </a:rPr>
              <a:t>Increases </a:t>
            </a:r>
            <a:r>
              <a:rPr lang="en-US" altLang="en-US" dirty="0" smtClean="0">
                <a:solidFill>
                  <a:schemeClr val="tx1"/>
                </a:solidFill>
              </a:rPr>
              <a:t>UP a column </a:t>
            </a:r>
            <a:r>
              <a:rPr lang="en-US" altLang="en-US" dirty="0">
                <a:solidFill>
                  <a:schemeClr val="tx1"/>
                </a:solidFill>
              </a:rPr>
              <a:t>and to the </a:t>
            </a:r>
            <a:r>
              <a:rPr lang="en-US" altLang="en-US" dirty="0" smtClean="0">
                <a:solidFill>
                  <a:schemeClr val="tx1"/>
                </a:solidFill>
              </a:rPr>
              <a:t>RIGHT across a period</a:t>
            </a:r>
            <a:endParaRPr lang="en-US" altLang="en-US" dirty="0">
              <a:solidFill>
                <a:schemeClr val="tx1"/>
              </a:solidFill>
            </a:endParaRPr>
          </a:p>
        </p:txBody>
      </p:sp>
      <p:sp>
        <p:nvSpPr>
          <p:cNvPr id="175111" name="Rectangle 7"/>
          <p:cNvSpPr>
            <a:spLocks noGrp="1" noChangeArrowheads="1"/>
          </p:cNvSpPr>
          <p:nvPr>
            <p:ph type="title"/>
          </p:nvPr>
        </p:nvSpPr>
        <p:spPr>
          <a:xfrm>
            <a:off x="1600200" y="457200"/>
            <a:ext cx="6512511" cy="1143000"/>
          </a:xfrm>
        </p:spPr>
        <p:txBody>
          <a:bodyPr/>
          <a:lstStyle/>
          <a:p>
            <a:r>
              <a:rPr lang="en-US" altLang="en-US" dirty="0"/>
              <a:t>2. Ionization Energy</a:t>
            </a:r>
          </a:p>
        </p:txBody>
      </p:sp>
    </p:spTree>
    <p:extLst>
      <p:ext uri="{BB962C8B-B14F-4D97-AF65-F5344CB8AC3E}">
        <p14:creationId xmlns:p14="http://schemas.microsoft.com/office/powerpoint/2010/main" val="2720753257"/>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75110">
                                            <p:txEl>
                                              <p:pRg st="0" end="0"/>
                                            </p:txEl>
                                          </p:spTgt>
                                        </p:tgtEl>
                                        <p:attrNameLst>
                                          <p:attrName>style.visibility</p:attrName>
                                        </p:attrNameLst>
                                      </p:cBhvr>
                                      <p:to>
                                        <p:strVal val="visible"/>
                                      </p:to>
                                    </p:set>
                                    <p:animEffect transition="in" filter="wipe(up)">
                                      <p:cBhvr>
                                        <p:cTn id="7" dur="500"/>
                                        <p:tgtEl>
                                          <p:spTgt spid="17511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5110" grpId="0" build="p" bldLvl="2" autoUpdateAnimBg="0" advAuto="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2"/>
          <p:cNvSpPr>
            <a:spLocks noGrp="1"/>
          </p:cNvSpPr>
          <p:nvPr>
            <p:ph type="sldNum" sz="quarter" idx="12"/>
          </p:nvPr>
        </p:nvSpPr>
        <p:spPr>
          <a:xfrm>
            <a:off x="76200" y="6637338"/>
            <a:ext cx="2133600" cy="365125"/>
          </a:xfrm>
          <a:prstGeom prst="rect">
            <a:avLst/>
          </a:prstGeom>
        </p:spPr>
        <p:txBody>
          <a:bodyPr/>
          <a:lstStyle/>
          <a:p>
            <a:pPr>
              <a:defRPr/>
            </a:pPr>
            <a:fld id="{664D189C-B09A-488C-8070-DB5FF7945998}" type="slidenum">
              <a:rPr lang="en-US"/>
              <a:pPr>
                <a:defRPr/>
              </a:pPr>
              <a:t>18</a:t>
            </a:fld>
            <a:endParaRPr lang="en-US" dirty="0"/>
          </a:p>
        </p:txBody>
      </p:sp>
      <p:sp>
        <p:nvSpPr>
          <p:cNvPr id="21506" name="Rectangle 2"/>
          <p:cNvSpPr>
            <a:spLocks noGrp="1" noChangeArrowheads="1"/>
          </p:cNvSpPr>
          <p:nvPr>
            <p:ph type="title" idx="4294967295"/>
          </p:nvPr>
        </p:nvSpPr>
        <p:spPr>
          <a:xfrm>
            <a:off x="0" y="228600"/>
            <a:ext cx="8229600" cy="639763"/>
          </a:xfrm>
          <a:solidFill>
            <a:schemeClr val="bg2"/>
          </a:solidFill>
        </p:spPr>
        <p:txBody>
          <a:bodyPr>
            <a:normAutofit fontScale="90000"/>
          </a:bodyPr>
          <a:lstStyle/>
          <a:p>
            <a:r>
              <a:rPr lang="en-US" dirty="0">
                <a:solidFill>
                  <a:schemeClr val="bg1"/>
                </a:solidFill>
                <a:latin typeface="Comic Sans MS" pitchFamily="66" charset="0"/>
              </a:rPr>
              <a:t>Ionization Energy: Periodic Table</a:t>
            </a:r>
          </a:p>
        </p:txBody>
      </p:sp>
      <p:pic>
        <p:nvPicPr>
          <p:cNvPr id="21507" name="Picture 4" descr="08_18"/>
          <p:cNvPicPr>
            <a:picLocks noGrp="1" noChangeAspect="1" noChangeArrowheads="1"/>
          </p:cNvPicPr>
          <p:nvPr>
            <p:ph idx="4294967295"/>
          </p:nvPr>
        </p:nvPicPr>
        <p:blipFill>
          <a:blip r:embed="rId2" cstate="print">
            <a:extLst>
              <a:ext uri="{28A0092B-C50C-407E-A947-70E740481C1C}">
                <a14:useLocalDpi xmlns:a14="http://schemas.microsoft.com/office/drawing/2010/main" val="0"/>
              </a:ext>
            </a:extLst>
          </a:blip>
          <a:srcRect/>
          <a:stretch>
            <a:fillRect/>
          </a:stretch>
        </p:blipFill>
        <p:spPr>
          <a:xfrm>
            <a:off x="0" y="1466850"/>
            <a:ext cx="7559675" cy="4875213"/>
          </a:xfrm>
          <a:noFill/>
          <a:ln/>
          <a:extLs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1508" name="Text Box 6"/>
          <p:cNvSpPr txBox="1">
            <a:spLocks noChangeArrowheads="1"/>
          </p:cNvSpPr>
          <p:nvPr/>
        </p:nvSpPr>
        <p:spPr bwMode="auto">
          <a:xfrm>
            <a:off x="1905000" y="990600"/>
            <a:ext cx="4167188"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sz="2400" dirty="0"/>
              <a:t>Ionization Energy vs atomic #</a:t>
            </a:r>
          </a:p>
        </p:txBody>
      </p:sp>
    </p:spTree>
    <p:extLst>
      <p:ext uri="{BB962C8B-B14F-4D97-AF65-F5344CB8AC3E}">
        <p14:creationId xmlns:p14="http://schemas.microsoft.com/office/powerpoint/2010/main" val="1951609529"/>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2"/>
          <p:cNvSpPr>
            <a:spLocks noGrp="1"/>
          </p:cNvSpPr>
          <p:nvPr>
            <p:ph type="sldNum" sz="quarter" idx="12"/>
          </p:nvPr>
        </p:nvSpPr>
        <p:spPr>
          <a:xfrm>
            <a:off x="76200" y="6637338"/>
            <a:ext cx="2133600" cy="365125"/>
          </a:xfrm>
          <a:prstGeom prst="rect">
            <a:avLst/>
          </a:prstGeom>
        </p:spPr>
        <p:txBody>
          <a:bodyPr/>
          <a:lstStyle/>
          <a:p>
            <a:pPr>
              <a:defRPr/>
            </a:pPr>
            <a:fld id="{5DD0AAC3-17E2-45D9-B1DB-6B270FB4B242}" type="slidenum">
              <a:rPr lang="en-US"/>
              <a:pPr>
                <a:defRPr/>
              </a:pPr>
              <a:t>19</a:t>
            </a:fld>
            <a:endParaRPr lang="en-US" dirty="0"/>
          </a:p>
        </p:txBody>
      </p:sp>
      <p:sp>
        <p:nvSpPr>
          <p:cNvPr id="23554" name="Rectangle 2"/>
          <p:cNvSpPr>
            <a:spLocks noGrp="1" noChangeArrowheads="1"/>
          </p:cNvSpPr>
          <p:nvPr>
            <p:ph type="title" idx="4294967295"/>
          </p:nvPr>
        </p:nvSpPr>
        <p:spPr>
          <a:xfrm>
            <a:off x="381000" y="381000"/>
            <a:ext cx="8229600" cy="639762"/>
          </a:xfrm>
          <a:solidFill>
            <a:schemeClr val="accent2"/>
          </a:solidFill>
        </p:spPr>
        <p:txBody>
          <a:bodyPr>
            <a:normAutofit fontScale="90000"/>
          </a:bodyPr>
          <a:lstStyle/>
          <a:p>
            <a:pPr marL="0" indent="0" algn="l">
              <a:buNone/>
            </a:pPr>
            <a:r>
              <a:rPr lang="en-US" dirty="0">
                <a:solidFill>
                  <a:schemeClr val="tx1"/>
                </a:solidFill>
                <a:latin typeface="Comic Sans MS" pitchFamily="66" charset="0"/>
              </a:rPr>
              <a:t>Example 4</a:t>
            </a:r>
          </a:p>
        </p:txBody>
      </p:sp>
      <p:sp>
        <p:nvSpPr>
          <p:cNvPr id="23555" name="Rectangle 3"/>
          <p:cNvSpPr>
            <a:spLocks noGrp="1" noChangeArrowheads="1"/>
          </p:cNvSpPr>
          <p:nvPr>
            <p:ph type="body" idx="4294967295"/>
          </p:nvPr>
        </p:nvSpPr>
        <p:spPr>
          <a:xfrm>
            <a:off x="0" y="1295400"/>
            <a:ext cx="8229600" cy="4830763"/>
          </a:xfrm>
        </p:spPr>
        <p:txBody>
          <a:bodyPr>
            <a:normAutofit/>
          </a:bodyPr>
          <a:lstStyle/>
          <a:p>
            <a:pPr>
              <a:lnSpc>
                <a:spcPct val="90000"/>
              </a:lnSpc>
            </a:pPr>
            <a:r>
              <a:rPr lang="en-US" sz="4000" dirty="0">
                <a:latin typeface="Comic Sans MS" pitchFamily="66" charset="0"/>
              </a:rPr>
              <a:t>Choose the atom with the larger ionization energy in each pair</a:t>
            </a:r>
          </a:p>
          <a:p>
            <a:pPr lvl="1">
              <a:lnSpc>
                <a:spcPct val="90000"/>
              </a:lnSpc>
            </a:pPr>
            <a:r>
              <a:rPr lang="en-US" sz="4000" dirty="0">
                <a:latin typeface="Comic Sans MS" pitchFamily="66" charset="0"/>
              </a:rPr>
              <a:t>B or C</a:t>
            </a:r>
          </a:p>
          <a:p>
            <a:pPr lvl="1">
              <a:lnSpc>
                <a:spcPct val="90000"/>
              </a:lnSpc>
            </a:pPr>
            <a:endParaRPr lang="en-US" sz="4000" dirty="0">
              <a:latin typeface="Comic Sans MS" pitchFamily="66" charset="0"/>
            </a:endParaRPr>
          </a:p>
          <a:p>
            <a:pPr lvl="1">
              <a:lnSpc>
                <a:spcPct val="90000"/>
              </a:lnSpc>
            </a:pPr>
            <a:r>
              <a:rPr lang="en-US" sz="4000" dirty="0">
                <a:latin typeface="Comic Sans MS" pitchFamily="66" charset="0"/>
              </a:rPr>
              <a:t>O or S</a:t>
            </a:r>
          </a:p>
          <a:p>
            <a:pPr lvl="1">
              <a:lnSpc>
                <a:spcPct val="90000"/>
              </a:lnSpc>
            </a:pPr>
            <a:endParaRPr lang="en-US" sz="4000" dirty="0">
              <a:latin typeface="Comic Sans MS" pitchFamily="66" charset="0"/>
            </a:endParaRPr>
          </a:p>
          <a:p>
            <a:pPr lvl="1">
              <a:lnSpc>
                <a:spcPct val="90000"/>
              </a:lnSpc>
            </a:pPr>
            <a:r>
              <a:rPr lang="en-US" sz="4000" dirty="0">
                <a:latin typeface="Comic Sans MS" pitchFamily="66" charset="0"/>
              </a:rPr>
              <a:t>Cl or I</a:t>
            </a:r>
          </a:p>
        </p:txBody>
      </p:sp>
    </p:spTree>
    <p:extLst>
      <p:ext uri="{BB962C8B-B14F-4D97-AF65-F5344CB8AC3E}">
        <p14:creationId xmlns:p14="http://schemas.microsoft.com/office/powerpoint/2010/main" val="184980775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Rectangle 2"/>
          <p:cNvSpPr>
            <a:spLocks noGrp="1" noRot="1" noChangeArrowheads="1"/>
          </p:cNvSpPr>
          <p:nvPr>
            <p:ph type="title"/>
          </p:nvPr>
        </p:nvSpPr>
        <p:spPr>
          <a:xfrm>
            <a:off x="685800" y="457200"/>
            <a:ext cx="6512511" cy="1143000"/>
          </a:xfrm>
        </p:spPr>
        <p:txBody>
          <a:bodyPr/>
          <a:lstStyle/>
          <a:p>
            <a:r>
              <a:rPr lang="en-US" altLang="en-US" dirty="0"/>
              <a:t>Columbic Attraction</a:t>
            </a:r>
          </a:p>
        </p:txBody>
      </p:sp>
      <p:sp>
        <p:nvSpPr>
          <p:cNvPr id="113667" name="Rectangle 3"/>
          <p:cNvSpPr>
            <a:spLocks noGrp="1" noRot="1" noChangeArrowheads="1"/>
          </p:cNvSpPr>
          <p:nvPr>
            <p:ph type="body" idx="4294967295"/>
          </p:nvPr>
        </p:nvSpPr>
        <p:spPr>
          <a:xfrm>
            <a:off x="609600" y="1447800"/>
            <a:ext cx="8007350" cy="4191000"/>
          </a:xfrm>
          <a:prstGeom prst="rect">
            <a:avLst/>
          </a:prstGeom>
        </p:spPr>
        <p:txBody>
          <a:bodyPr/>
          <a:lstStyle/>
          <a:p>
            <a:r>
              <a:rPr lang="en-US" altLang="en-US" sz="3600" dirty="0"/>
              <a:t>There exists an attraction between oppositely charged particles</a:t>
            </a:r>
          </a:p>
          <a:p>
            <a:endParaRPr lang="en-US" altLang="en-US" sz="3600" dirty="0"/>
          </a:p>
          <a:p>
            <a:r>
              <a:rPr lang="en-US" altLang="en-US" sz="3600" dirty="0"/>
              <a:t>The greater the distance between the particles the weaker the attraction</a:t>
            </a:r>
          </a:p>
        </p:txBody>
      </p:sp>
    </p:spTree>
    <p:extLst>
      <p:ext uri="{BB962C8B-B14F-4D97-AF65-F5344CB8AC3E}">
        <p14:creationId xmlns:p14="http://schemas.microsoft.com/office/powerpoint/2010/main" val="2804347849"/>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2"/>
          <p:cNvSpPr>
            <a:spLocks noGrp="1"/>
          </p:cNvSpPr>
          <p:nvPr>
            <p:ph type="sldNum" sz="quarter" idx="12"/>
          </p:nvPr>
        </p:nvSpPr>
        <p:spPr>
          <a:xfrm>
            <a:off x="76200" y="6637338"/>
            <a:ext cx="2133600" cy="365125"/>
          </a:xfrm>
          <a:prstGeom prst="rect">
            <a:avLst/>
          </a:prstGeom>
        </p:spPr>
        <p:txBody>
          <a:bodyPr/>
          <a:lstStyle/>
          <a:p>
            <a:pPr>
              <a:defRPr/>
            </a:pPr>
            <a:fld id="{CE4CF6DA-DC90-4A5A-9A19-B6FFCBE0B9BA}" type="slidenum">
              <a:rPr lang="en-US"/>
              <a:pPr>
                <a:defRPr/>
              </a:pPr>
              <a:t>20</a:t>
            </a:fld>
            <a:endParaRPr lang="en-US" dirty="0"/>
          </a:p>
        </p:txBody>
      </p:sp>
      <p:sp>
        <p:nvSpPr>
          <p:cNvPr id="27650" name="Rectangle 2"/>
          <p:cNvSpPr>
            <a:spLocks noGrp="1" noChangeArrowheads="1"/>
          </p:cNvSpPr>
          <p:nvPr>
            <p:ph type="title" idx="4294967295"/>
          </p:nvPr>
        </p:nvSpPr>
        <p:spPr>
          <a:xfrm>
            <a:off x="304800" y="228600"/>
            <a:ext cx="8229600" cy="639762"/>
          </a:xfrm>
          <a:solidFill>
            <a:schemeClr val="accent2"/>
          </a:solidFill>
        </p:spPr>
        <p:txBody>
          <a:bodyPr>
            <a:normAutofit fontScale="90000"/>
          </a:bodyPr>
          <a:lstStyle/>
          <a:p>
            <a:pPr marL="0" indent="0" algn="l">
              <a:buNone/>
            </a:pPr>
            <a:r>
              <a:rPr lang="en-US" dirty="0">
                <a:solidFill>
                  <a:schemeClr val="tx1"/>
                </a:solidFill>
                <a:effectLst>
                  <a:outerShdw blurRad="38100" dist="38100" dir="2700000" algn="tl">
                    <a:srgbClr val="C0C0C0"/>
                  </a:outerShdw>
                </a:effectLst>
                <a:latin typeface="Comic Sans MS" pitchFamily="66" charset="0"/>
              </a:rPr>
              <a:t>Electronegativity</a:t>
            </a:r>
          </a:p>
        </p:txBody>
      </p:sp>
      <p:sp>
        <p:nvSpPr>
          <p:cNvPr id="27651" name="Rectangle 3"/>
          <p:cNvSpPr>
            <a:spLocks noGrp="1" noChangeArrowheads="1"/>
          </p:cNvSpPr>
          <p:nvPr>
            <p:ph type="body" idx="4294967295"/>
          </p:nvPr>
        </p:nvSpPr>
        <p:spPr>
          <a:xfrm>
            <a:off x="228600" y="1143000"/>
            <a:ext cx="8915400" cy="4876800"/>
          </a:xfrm>
        </p:spPr>
        <p:txBody>
          <a:bodyPr>
            <a:normAutofit/>
          </a:bodyPr>
          <a:lstStyle/>
          <a:p>
            <a:pPr marL="457200" indent="-457200">
              <a:lnSpc>
                <a:spcPct val="90000"/>
              </a:lnSpc>
              <a:buFont typeface="Arial" pitchFamily="34" charset="0"/>
              <a:buChar char="•"/>
            </a:pPr>
            <a:endParaRPr lang="en-US" sz="2800" dirty="0">
              <a:latin typeface="Comic Sans MS" pitchFamily="66" charset="0"/>
            </a:endParaRPr>
          </a:p>
          <a:p>
            <a:pPr marL="457200" indent="-457200">
              <a:lnSpc>
                <a:spcPct val="90000"/>
              </a:lnSpc>
              <a:buFont typeface="Arial" pitchFamily="34" charset="0"/>
              <a:buChar char="•"/>
            </a:pPr>
            <a:r>
              <a:rPr lang="en-US" sz="2800" dirty="0">
                <a:latin typeface="Comic Sans MS" pitchFamily="66" charset="0"/>
              </a:rPr>
              <a:t>Electronegativity is the tendency of the atoms in a molecule to attract bonding electrons. </a:t>
            </a:r>
          </a:p>
          <a:p>
            <a:pPr marL="457200" indent="-457200">
              <a:lnSpc>
                <a:spcPct val="90000"/>
              </a:lnSpc>
              <a:buFont typeface="Arial" pitchFamily="34" charset="0"/>
              <a:buChar char="•"/>
            </a:pPr>
            <a:r>
              <a:rPr lang="en-US" sz="2800" dirty="0">
                <a:latin typeface="Comic Sans MS" pitchFamily="66" charset="0"/>
              </a:rPr>
              <a:t>Electronegativity is used to predict the type of bonding that exists between atoms in a compound. </a:t>
            </a:r>
          </a:p>
          <a:p>
            <a:pPr marL="457200" indent="-457200">
              <a:lnSpc>
                <a:spcPct val="90000"/>
              </a:lnSpc>
              <a:buFont typeface="Arial" pitchFamily="34" charset="0"/>
              <a:buChar char="•"/>
            </a:pPr>
            <a:r>
              <a:rPr lang="en-US" sz="2800" dirty="0">
                <a:latin typeface="Comic Sans MS" pitchFamily="66" charset="0"/>
              </a:rPr>
              <a:t>Electronegativity is  expressed in a qualitative measurement called the Pauling electronegativity scale.</a:t>
            </a:r>
          </a:p>
          <a:p>
            <a:pPr marL="457200" indent="-457200">
              <a:lnSpc>
                <a:spcPct val="90000"/>
              </a:lnSpc>
              <a:buFont typeface="Arial" pitchFamily="34" charset="0"/>
              <a:buChar char="•"/>
            </a:pPr>
            <a:r>
              <a:rPr lang="en-US" sz="2800" dirty="0">
                <a:latin typeface="Comic Sans MS" pitchFamily="66" charset="0"/>
              </a:rPr>
              <a:t>The scale assigns the highest value to fluorine and the lowest to the alkali metals. </a:t>
            </a:r>
          </a:p>
          <a:p>
            <a:pPr>
              <a:lnSpc>
                <a:spcPct val="90000"/>
              </a:lnSpc>
            </a:pPr>
            <a:endParaRPr lang="en-US" sz="2800" dirty="0">
              <a:latin typeface="Comic Sans MS" pitchFamily="66" charset="0"/>
            </a:endParaRPr>
          </a:p>
          <a:p>
            <a:pPr>
              <a:lnSpc>
                <a:spcPct val="90000"/>
              </a:lnSpc>
            </a:pPr>
            <a:endParaRPr lang="en-US" sz="2800" dirty="0">
              <a:latin typeface="Comic Sans MS" pitchFamily="66" charset="0"/>
            </a:endParaRPr>
          </a:p>
        </p:txBody>
      </p:sp>
    </p:spTree>
    <p:extLst>
      <p:ext uri="{BB962C8B-B14F-4D97-AF65-F5344CB8AC3E}">
        <p14:creationId xmlns:p14="http://schemas.microsoft.com/office/powerpoint/2010/main" val="127867979"/>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2"/>
          <p:cNvSpPr>
            <a:spLocks noGrp="1"/>
          </p:cNvSpPr>
          <p:nvPr>
            <p:ph type="sldNum" sz="quarter" idx="12"/>
          </p:nvPr>
        </p:nvSpPr>
        <p:spPr>
          <a:xfrm>
            <a:off x="76200" y="6637338"/>
            <a:ext cx="2133600" cy="365125"/>
          </a:xfrm>
          <a:prstGeom prst="rect">
            <a:avLst/>
          </a:prstGeom>
        </p:spPr>
        <p:txBody>
          <a:bodyPr/>
          <a:lstStyle/>
          <a:p>
            <a:pPr>
              <a:defRPr/>
            </a:pPr>
            <a:fld id="{AC6D0E6D-79C9-4190-89B9-6286E9B6A9AA}" type="slidenum">
              <a:rPr lang="en-US"/>
              <a:pPr>
                <a:defRPr/>
              </a:pPr>
              <a:t>21</a:t>
            </a:fld>
            <a:endParaRPr lang="en-US" dirty="0"/>
          </a:p>
        </p:txBody>
      </p:sp>
      <p:sp>
        <p:nvSpPr>
          <p:cNvPr id="29698" name="Rectangle 2"/>
          <p:cNvSpPr>
            <a:spLocks noGrp="1" noChangeArrowheads="1"/>
          </p:cNvSpPr>
          <p:nvPr>
            <p:ph type="title" idx="4294967295"/>
          </p:nvPr>
        </p:nvSpPr>
        <p:spPr>
          <a:xfrm>
            <a:off x="304800" y="304800"/>
            <a:ext cx="8229600" cy="639762"/>
          </a:xfrm>
          <a:solidFill>
            <a:schemeClr val="accent2"/>
          </a:solidFill>
        </p:spPr>
        <p:txBody>
          <a:bodyPr>
            <a:normAutofit fontScale="90000"/>
          </a:bodyPr>
          <a:lstStyle/>
          <a:p>
            <a:pPr algn="l"/>
            <a:r>
              <a:rPr lang="en-US" dirty="0">
                <a:solidFill>
                  <a:schemeClr val="tx1"/>
                </a:solidFill>
                <a:effectLst>
                  <a:outerShdw blurRad="38100" dist="38100" dir="2700000" algn="tl">
                    <a:srgbClr val="C0C0C0"/>
                  </a:outerShdw>
                </a:effectLst>
                <a:latin typeface="Comic Sans MS" pitchFamily="66" charset="0"/>
              </a:rPr>
              <a:t>Electronegativity Trends</a:t>
            </a:r>
          </a:p>
        </p:txBody>
      </p:sp>
      <p:sp>
        <p:nvSpPr>
          <p:cNvPr id="29699" name="Rectangle 3"/>
          <p:cNvSpPr>
            <a:spLocks noGrp="1" noChangeArrowheads="1"/>
          </p:cNvSpPr>
          <p:nvPr>
            <p:ph type="body" idx="4294967295"/>
          </p:nvPr>
        </p:nvSpPr>
        <p:spPr>
          <a:xfrm>
            <a:off x="0" y="1371600"/>
            <a:ext cx="8991600" cy="4953000"/>
          </a:xfrm>
        </p:spPr>
        <p:txBody>
          <a:bodyPr>
            <a:normAutofit/>
          </a:bodyPr>
          <a:lstStyle/>
          <a:p>
            <a:pPr>
              <a:lnSpc>
                <a:spcPct val="90000"/>
              </a:lnSpc>
            </a:pPr>
            <a:r>
              <a:rPr lang="en-US" sz="3200" dirty="0">
                <a:latin typeface="Comic Sans MS" pitchFamily="66" charset="0"/>
              </a:rPr>
              <a:t>Going across a period, electronegativity increases. </a:t>
            </a:r>
          </a:p>
          <a:p>
            <a:pPr lvl="1">
              <a:lnSpc>
                <a:spcPct val="90000"/>
              </a:lnSpc>
            </a:pPr>
            <a:r>
              <a:rPr lang="en-US" sz="3200" dirty="0">
                <a:latin typeface="Comic Sans MS" pitchFamily="66" charset="0"/>
              </a:rPr>
              <a:t>Metals have low </a:t>
            </a:r>
            <a:r>
              <a:rPr lang="en-US" sz="3200" dirty="0" err="1">
                <a:latin typeface="Comic Sans MS" pitchFamily="66" charset="0"/>
              </a:rPr>
              <a:t>electronegativities</a:t>
            </a:r>
            <a:r>
              <a:rPr lang="en-US" sz="3200" dirty="0">
                <a:latin typeface="Comic Sans MS" pitchFamily="66" charset="0"/>
              </a:rPr>
              <a:t>, non-metals high </a:t>
            </a:r>
            <a:r>
              <a:rPr lang="en-US" sz="3200" dirty="0" err="1">
                <a:latin typeface="Comic Sans MS" pitchFamily="66" charset="0"/>
              </a:rPr>
              <a:t>electronegativities</a:t>
            </a:r>
            <a:r>
              <a:rPr lang="en-US" sz="3200" dirty="0">
                <a:latin typeface="Comic Sans MS" pitchFamily="66" charset="0"/>
              </a:rPr>
              <a:t>. </a:t>
            </a:r>
          </a:p>
          <a:p>
            <a:pPr>
              <a:lnSpc>
                <a:spcPct val="90000"/>
              </a:lnSpc>
            </a:pPr>
            <a:r>
              <a:rPr lang="en-US" sz="3200" dirty="0">
                <a:latin typeface="Comic Sans MS" pitchFamily="66" charset="0"/>
              </a:rPr>
              <a:t>Electronegativity decreases going down a group. </a:t>
            </a:r>
          </a:p>
          <a:p>
            <a:pPr lvl="1">
              <a:lnSpc>
                <a:spcPct val="90000"/>
              </a:lnSpc>
            </a:pPr>
            <a:r>
              <a:rPr lang="en-US" sz="3200" dirty="0">
                <a:latin typeface="Comic Sans MS" pitchFamily="66" charset="0"/>
              </a:rPr>
              <a:t>The ability of an atom to attract electrons decreases with increasing nuclear charge.</a:t>
            </a:r>
          </a:p>
        </p:txBody>
      </p:sp>
    </p:spTree>
    <p:extLst>
      <p:ext uri="{BB962C8B-B14F-4D97-AF65-F5344CB8AC3E}">
        <p14:creationId xmlns:p14="http://schemas.microsoft.com/office/powerpoint/2010/main" val="1599342040"/>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2"/>
          <p:cNvSpPr>
            <a:spLocks noGrp="1"/>
          </p:cNvSpPr>
          <p:nvPr>
            <p:ph type="sldNum" sz="quarter" idx="12"/>
          </p:nvPr>
        </p:nvSpPr>
        <p:spPr>
          <a:xfrm>
            <a:off x="76200" y="6637338"/>
            <a:ext cx="2133600" cy="365125"/>
          </a:xfrm>
          <a:prstGeom prst="rect">
            <a:avLst/>
          </a:prstGeom>
        </p:spPr>
        <p:txBody>
          <a:bodyPr/>
          <a:lstStyle/>
          <a:p>
            <a:pPr>
              <a:defRPr/>
            </a:pPr>
            <a:fld id="{D8DFF055-836C-4DB8-B10C-B58AAE8D517B}" type="slidenum">
              <a:rPr lang="en-US"/>
              <a:pPr>
                <a:defRPr/>
              </a:pPr>
              <a:t>22</a:t>
            </a:fld>
            <a:endParaRPr lang="en-US" dirty="0"/>
          </a:p>
        </p:txBody>
      </p:sp>
      <p:sp>
        <p:nvSpPr>
          <p:cNvPr id="30722" name="Rectangle 2"/>
          <p:cNvSpPr>
            <a:spLocks noGrp="1" noChangeArrowheads="1"/>
          </p:cNvSpPr>
          <p:nvPr>
            <p:ph type="title" idx="4294967295"/>
          </p:nvPr>
        </p:nvSpPr>
        <p:spPr>
          <a:xfrm>
            <a:off x="228600" y="304800"/>
            <a:ext cx="8229600" cy="639762"/>
          </a:xfrm>
          <a:solidFill>
            <a:schemeClr val="accent2"/>
          </a:solidFill>
        </p:spPr>
        <p:txBody>
          <a:bodyPr>
            <a:normAutofit fontScale="90000"/>
          </a:bodyPr>
          <a:lstStyle/>
          <a:p>
            <a:pPr algn="l"/>
            <a:r>
              <a:rPr lang="en-US" dirty="0">
                <a:solidFill>
                  <a:schemeClr val="tx1"/>
                </a:solidFill>
                <a:effectLst>
                  <a:outerShdw blurRad="38100" dist="38100" dir="2700000" algn="tl">
                    <a:srgbClr val="C0C0C0"/>
                  </a:outerShdw>
                </a:effectLst>
                <a:latin typeface="Comic Sans MS" pitchFamily="66" charset="0"/>
              </a:rPr>
              <a:t>Example 6</a:t>
            </a:r>
          </a:p>
        </p:txBody>
      </p:sp>
      <p:sp>
        <p:nvSpPr>
          <p:cNvPr id="30723" name="Rectangle 3"/>
          <p:cNvSpPr>
            <a:spLocks noGrp="1" noChangeArrowheads="1"/>
          </p:cNvSpPr>
          <p:nvPr>
            <p:ph type="body" idx="4294967295"/>
          </p:nvPr>
        </p:nvSpPr>
        <p:spPr>
          <a:xfrm>
            <a:off x="0" y="1371600"/>
            <a:ext cx="8839200" cy="5181600"/>
          </a:xfrm>
        </p:spPr>
        <p:txBody>
          <a:bodyPr/>
          <a:lstStyle/>
          <a:p>
            <a:r>
              <a:rPr lang="en-US" sz="4000" dirty="0">
                <a:latin typeface="Comic Sans MS" pitchFamily="66" charset="0"/>
              </a:rPr>
              <a:t>Predict the order of increasing electronegativity in each of the following groups of elements.</a:t>
            </a:r>
          </a:p>
          <a:p>
            <a:pPr lvl="1"/>
            <a:r>
              <a:rPr lang="en-US" sz="4000" dirty="0">
                <a:latin typeface="Comic Sans MS" pitchFamily="66" charset="0"/>
              </a:rPr>
              <a:t>C, N, O</a:t>
            </a:r>
          </a:p>
          <a:p>
            <a:pPr lvl="1"/>
            <a:endParaRPr lang="en-US" sz="4000" dirty="0">
              <a:latin typeface="Comic Sans MS" pitchFamily="66" charset="0"/>
            </a:endParaRPr>
          </a:p>
          <a:p>
            <a:pPr lvl="1"/>
            <a:r>
              <a:rPr lang="en-US" sz="4000" dirty="0">
                <a:latin typeface="Comic Sans MS" pitchFamily="66" charset="0"/>
              </a:rPr>
              <a:t>S, </a:t>
            </a:r>
            <a:r>
              <a:rPr lang="en-US" sz="4000" dirty="0" smtClean="0">
                <a:latin typeface="Comic Sans MS" pitchFamily="66" charset="0"/>
              </a:rPr>
              <a:t>Se, O</a:t>
            </a:r>
            <a:endParaRPr lang="en-US" sz="4000" dirty="0">
              <a:latin typeface="Comic Sans MS" pitchFamily="66" charset="0"/>
            </a:endParaRPr>
          </a:p>
          <a:p>
            <a:pPr marL="457200" lvl="1" indent="0">
              <a:buNone/>
            </a:pPr>
            <a:endParaRPr lang="en-US" sz="3200" dirty="0">
              <a:latin typeface="Comic Sans MS" pitchFamily="66" charset="0"/>
            </a:endParaRPr>
          </a:p>
        </p:txBody>
      </p:sp>
    </p:spTree>
    <p:extLst>
      <p:ext uri="{BB962C8B-B14F-4D97-AF65-F5344CB8AC3E}">
        <p14:creationId xmlns:p14="http://schemas.microsoft.com/office/powerpoint/2010/main" val="4025269885"/>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66914" name="Rectangle 1026"/>
          <p:cNvSpPr>
            <a:spLocks noGrp="1" noChangeArrowheads="1"/>
          </p:cNvSpPr>
          <p:nvPr>
            <p:ph type="title"/>
          </p:nvPr>
        </p:nvSpPr>
        <p:spPr>
          <a:xfrm>
            <a:off x="533400" y="381000"/>
            <a:ext cx="7772400" cy="1143000"/>
          </a:xfrm>
        </p:spPr>
        <p:txBody>
          <a:bodyPr>
            <a:normAutofit/>
          </a:bodyPr>
          <a:lstStyle/>
          <a:p>
            <a:r>
              <a:rPr lang="en-US" altLang="en-US" sz="5400" b="1" u="sng"/>
              <a:t>CHEMICAL BONDING</a:t>
            </a:r>
          </a:p>
        </p:txBody>
      </p:sp>
      <p:sp>
        <p:nvSpPr>
          <p:cNvPr id="166915" name="Rectangle 1027"/>
          <p:cNvSpPr>
            <a:spLocks noGrp="1" noChangeArrowheads="1"/>
          </p:cNvSpPr>
          <p:nvPr>
            <p:ph sz="quarter" idx="13"/>
          </p:nvPr>
        </p:nvSpPr>
        <p:spPr>
          <a:xfrm>
            <a:off x="609600" y="2286000"/>
            <a:ext cx="7772400" cy="4114800"/>
          </a:xfrm>
        </p:spPr>
        <p:txBody>
          <a:bodyPr>
            <a:normAutofit/>
          </a:bodyPr>
          <a:lstStyle/>
          <a:p>
            <a:r>
              <a:rPr lang="en-US" altLang="en-US" sz="5400" b="1" dirty="0"/>
              <a:t>IONIC BONDS</a:t>
            </a:r>
          </a:p>
          <a:p>
            <a:r>
              <a:rPr lang="en-US" altLang="en-US" sz="5400" b="1" dirty="0"/>
              <a:t>COVALENT BONDS</a:t>
            </a:r>
          </a:p>
          <a:p>
            <a:r>
              <a:rPr lang="en-US" altLang="en-US" sz="5400" b="1" dirty="0" smtClean="0"/>
              <a:t>METALLIC </a:t>
            </a:r>
            <a:r>
              <a:rPr lang="en-US" altLang="en-US" sz="5400" b="1" dirty="0"/>
              <a:t>BONDS</a:t>
            </a:r>
          </a:p>
        </p:txBody>
      </p:sp>
      <p:pic>
        <p:nvPicPr>
          <p:cNvPr id="166916" name="Picture 1028" descr="C:\Documents and Settings\tpol\My Documents\My Pictures\Molecular Shapes\Octahedral-AX6.gif"/>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6629400" y="1371600"/>
            <a:ext cx="2209800" cy="1876425"/>
          </a:xfrm>
          <a:prstGeom prst="rect">
            <a:avLst/>
          </a:prstGeom>
          <a:noFill/>
          <a:extLst>
            <a:ext uri="{909E8E84-426E-40DD-AFC4-6F175D3DCCD1}">
              <a14:hiddenFill xmlns:a14="http://schemas.microsoft.com/office/drawing/2010/main">
                <a:solidFill>
                  <a:srgbClr val="FFFFFF"/>
                </a:solidFill>
              </a14:hiddenFill>
            </a:ext>
          </a:extLst>
        </p:spPr>
      </p:pic>
      <p:pic>
        <p:nvPicPr>
          <p:cNvPr id="166917" name="2001theme.wav">
            <a:hlinkClick r:id="" action="ppaction://media"/>
          </p:cNvPr>
          <p:cNvPicPr>
            <a:picLocks noChangeAspect="1" noChangeArrowheads="1"/>
          </p:cNvPicPr>
          <p:nvPr>
            <a:audioFile r:link="rId1"/>
          </p:nvPr>
        </p:nvPicPr>
        <p:blipFill>
          <a:blip r:embed="rId4">
            <a:extLst>
              <a:ext uri="{28A0092B-C50C-407E-A947-70E740481C1C}">
                <a14:useLocalDpi xmlns:a14="http://schemas.microsoft.com/office/drawing/2010/main" val="0"/>
              </a:ext>
            </a:extLst>
          </a:blip>
          <a:srcRect/>
          <a:stretch>
            <a:fillRect/>
          </a:stretch>
        </p:blipFill>
        <p:spPr bwMode="auto">
          <a:xfrm>
            <a:off x="0" y="0"/>
            <a:ext cx="304800" cy="3048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99775583"/>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mediacall" presetSubtype="0" fill="hold" nodeType="afterEffect">
                                  <p:stCondLst>
                                    <p:cond delay="0"/>
                                  </p:stCondLst>
                                  <p:childTnLst>
                                    <p:cmd type="call" cmd="playFrom(0.0)">
                                      <p:cBhvr>
                                        <p:cTn id="6" dur="1" fill="hold"/>
                                        <p:tgtEl>
                                          <p:spTgt spid="166917"/>
                                        </p:tgtEl>
                                      </p:cBhvr>
                                    </p:cmd>
                                  </p:childTnLst>
                                </p:cTn>
                              </p:par>
                            </p:childTnLst>
                          </p:cTn>
                        </p:par>
                      </p:childTnLst>
                    </p:cTn>
                  </p:par>
                  <p:par>
                    <p:cTn id="7" fill="hold" nodeType="clickPar">
                      <p:stCondLst>
                        <p:cond delay="indefinite"/>
                      </p:stCondLst>
                      <p:childTnLst>
                        <p:par>
                          <p:cTn id="8" fill="hold" nodeType="withGroup">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166915">
                                            <p:txEl>
                                              <p:pRg st="0" end="0"/>
                                            </p:txEl>
                                          </p:spTgt>
                                        </p:tgtEl>
                                        <p:attrNameLst>
                                          <p:attrName>style.visibility</p:attrName>
                                        </p:attrNameLst>
                                      </p:cBhvr>
                                      <p:to>
                                        <p:strVal val="visible"/>
                                      </p:to>
                                    </p:set>
                                    <p:animEffect transition="in" filter="blinds(horizontal)">
                                      <p:cBhvr>
                                        <p:cTn id="11" dur="500"/>
                                        <p:tgtEl>
                                          <p:spTgt spid="166915">
                                            <p:txEl>
                                              <p:pRg st="0" end="0"/>
                                            </p:txEl>
                                          </p:spTgt>
                                        </p:tgtEl>
                                      </p:cBhvr>
                                    </p:animEffect>
                                  </p:childTnLst>
                                </p:cTn>
                              </p:par>
                            </p:childTnLst>
                          </p:cTn>
                        </p:par>
                      </p:childTnLst>
                    </p:cTn>
                  </p:par>
                  <p:par>
                    <p:cTn id="12" fill="hold" nodeType="clickPar">
                      <p:stCondLst>
                        <p:cond delay="indefinite"/>
                      </p:stCondLst>
                      <p:childTnLst>
                        <p:par>
                          <p:cTn id="13" fill="hold" nodeType="withGroup">
                            <p:stCondLst>
                              <p:cond delay="0"/>
                            </p:stCondLst>
                            <p:childTnLst>
                              <p:par>
                                <p:cTn id="14" presetID="3" presetClass="entr" presetSubtype="10" fill="hold" grpId="0" nodeType="clickEffect">
                                  <p:stCondLst>
                                    <p:cond delay="0"/>
                                  </p:stCondLst>
                                  <p:childTnLst>
                                    <p:set>
                                      <p:cBhvr>
                                        <p:cTn id="15" dur="1" fill="hold">
                                          <p:stCondLst>
                                            <p:cond delay="0"/>
                                          </p:stCondLst>
                                        </p:cTn>
                                        <p:tgtEl>
                                          <p:spTgt spid="166915">
                                            <p:txEl>
                                              <p:pRg st="1" end="1"/>
                                            </p:txEl>
                                          </p:spTgt>
                                        </p:tgtEl>
                                        <p:attrNameLst>
                                          <p:attrName>style.visibility</p:attrName>
                                        </p:attrNameLst>
                                      </p:cBhvr>
                                      <p:to>
                                        <p:strVal val="visible"/>
                                      </p:to>
                                    </p:set>
                                    <p:animEffect transition="in" filter="blinds(horizontal)">
                                      <p:cBhvr>
                                        <p:cTn id="16" dur="500"/>
                                        <p:tgtEl>
                                          <p:spTgt spid="166915">
                                            <p:txEl>
                                              <p:pRg st="1" end="1"/>
                                            </p:txEl>
                                          </p:spTgt>
                                        </p:tgtEl>
                                      </p:cBhvr>
                                    </p:animEffect>
                                  </p:childTnLst>
                                </p:cTn>
                              </p:par>
                            </p:childTnLst>
                          </p:cTn>
                        </p:par>
                      </p:childTnLst>
                    </p:cTn>
                  </p:par>
                  <p:par>
                    <p:cTn id="17" fill="hold" nodeType="clickPar">
                      <p:stCondLst>
                        <p:cond delay="indefinite"/>
                      </p:stCondLst>
                      <p:childTnLst>
                        <p:par>
                          <p:cTn id="18" fill="hold" nodeType="withGroup">
                            <p:stCondLst>
                              <p:cond delay="0"/>
                            </p:stCondLst>
                            <p:childTnLst>
                              <p:par>
                                <p:cTn id="19" presetID="3" presetClass="entr" presetSubtype="10" fill="hold" grpId="0" nodeType="clickEffect">
                                  <p:stCondLst>
                                    <p:cond delay="0"/>
                                  </p:stCondLst>
                                  <p:childTnLst>
                                    <p:set>
                                      <p:cBhvr>
                                        <p:cTn id="20" dur="1" fill="hold">
                                          <p:stCondLst>
                                            <p:cond delay="0"/>
                                          </p:stCondLst>
                                        </p:cTn>
                                        <p:tgtEl>
                                          <p:spTgt spid="166915">
                                            <p:txEl>
                                              <p:pRg st="2" end="2"/>
                                            </p:txEl>
                                          </p:spTgt>
                                        </p:tgtEl>
                                        <p:attrNameLst>
                                          <p:attrName>style.visibility</p:attrName>
                                        </p:attrNameLst>
                                      </p:cBhvr>
                                      <p:to>
                                        <p:strVal val="visible"/>
                                      </p:to>
                                    </p:set>
                                    <p:animEffect transition="in" filter="blinds(horizontal)">
                                      <p:cBhvr>
                                        <p:cTn id="21" dur="500"/>
                                        <p:tgtEl>
                                          <p:spTgt spid="16691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p:cTn id="22" fill="hold" display="0">
                  <p:stCondLst>
                    <p:cond delay="indefinite"/>
                  </p:stCondLst>
                  <p:endCondLst>
                    <p:cond evt="onStopAudio" delay="0">
                      <p:tgtEl>
                        <p:sldTgt/>
                      </p:tgtEl>
                    </p:cond>
                  </p:endCondLst>
                </p:cTn>
                <p:tgtEl>
                  <p:spTgt spid="166917"/>
                </p:tgtEl>
              </p:cMediaNode>
            </p:audio>
          </p:childTnLst>
        </p:cTn>
      </p:par>
    </p:tnLst>
    <p:bldLst>
      <p:bldP spid="166915" grpId="0" build="p" autoUpdateAnimBg="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1026"/>
          <p:cNvSpPr>
            <a:spLocks noGrp="1" noChangeArrowheads="1"/>
          </p:cNvSpPr>
          <p:nvPr>
            <p:ph type="title"/>
          </p:nvPr>
        </p:nvSpPr>
        <p:spPr>
          <a:xfrm>
            <a:off x="533400" y="533400"/>
            <a:ext cx="6512511" cy="1143000"/>
          </a:xfrm>
          <a:solidFill>
            <a:schemeClr val="bg2"/>
          </a:solidFill>
        </p:spPr>
        <p:txBody>
          <a:bodyPr/>
          <a:lstStyle/>
          <a:p>
            <a:pPr eaLnBrk="1" hangingPunct="1"/>
            <a:r>
              <a:rPr lang="en-US" dirty="0" smtClean="0">
                <a:latin typeface="Comic Sans MS" pitchFamily="66" charset="0"/>
              </a:rPr>
              <a:t>The Octet Rule</a:t>
            </a:r>
          </a:p>
        </p:txBody>
      </p:sp>
      <p:sp>
        <p:nvSpPr>
          <p:cNvPr id="25603" name="Rectangle 1027"/>
          <p:cNvSpPr>
            <a:spLocks noGrp="1" noChangeArrowheads="1"/>
          </p:cNvSpPr>
          <p:nvPr>
            <p:ph idx="4294967295"/>
          </p:nvPr>
        </p:nvSpPr>
        <p:spPr>
          <a:xfrm>
            <a:off x="0" y="1752600"/>
            <a:ext cx="8991600" cy="4724400"/>
          </a:xfrm>
          <a:prstGeom prst="rect">
            <a:avLst/>
          </a:prstGeom>
        </p:spPr>
        <p:txBody>
          <a:bodyPr>
            <a:normAutofit/>
          </a:bodyPr>
          <a:lstStyle/>
          <a:p>
            <a:pPr marL="457200" indent="-457200" algn="l" eaLnBrk="1" hangingPunct="1">
              <a:lnSpc>
                <a:spcPct val="80000"/>
              </a:lnSpc>
              <a:buFont typeface="Arial" pitchFamily="34" charset="0"/>
              <a:buChar char="•"/>
            </a:pPr>
            <a:r>
              <a:rPr lang="en-US" sz="2800" dirty="0" smtClean="0">
                <a:latin typeface="Comic Sans MS" pitchFamily="66" charset="0"/>
              </a:rPr>
              <a:t>Octet Rule – Elements form bonds so they have access to 8 electrons</a:t>
            </a:r>
          </a:p>
          <a:p>
            <a:pPr marL="457200" indent="-457200" algn="l" eaLnBrk="1" hangingPunct="1">
              <a:lnSpc>
                <a:spcPct val="80000"/>
              </a:lnSpc>
              <a:buFont typeface="Arial" pitchFamily="34" charset="0"/>
              <a:buChar char="•"/>
            </a:pPr>
            <a:r>
              <a:rPr lang="en-US" sz="2800" dirty="0" smtClean="0">
                <a:latin typeface="Comic Sans MS" pitchFamily="66" charset="0"/>
              </a:rPr>
              <a:t>Elements in the main groups - form bonds such that there are eight electrons surrounding each atom </a:t>
            </a:r>
          </a:p>
          <a:p>
            <a:pPr marL="457200" indent="-457200" algn="l" eaLnBrk="1" hangingPunct="1">
              <a:lnSpc>
                <a:spcPct val="80000"/>
              </a:lnSpc>
              <a:buFont typeface="Arial" pitchFamily="34" charset="0"/>
              <a:buChar char="•"/>
            </a:pPr>
            <a:r>
              <a:rPr lang="en-US" sz="2800" dirty="0" smtClean="0">
                <a:latin typeface="Comic Sans MS" pitchFamily="66" charset="0"/>
              </a:rPr>
              <a:t>Obtaining an octet  - is the reason for bond formation for many compounds formed by the main group elements</a:t>
            </a:r>
          </a:p>
          <a:p>
            <a:pPr marL="457200" indent="-457200" algn="l" eaLnBrk="1" hangingPunct="1">
              <a:lnSpc>
                <a:spcPct val="80000"/>
              </a:lnSpc>
              <a:buFont typeface="Arial" pitchFamily="34" charset="0"/>
              <a:buChar char="•"/>
            </a:pPr>
            <a:r>
              <a:rPr lang="en-US" sz="2800" dirty="0" smtClean="0">
                <a:latin typeface="Comic Sans MS" pitchFamily="66" charset="0"/>
              </a:rPr>
              <a:t>Duet Rule - H, Li and Be are octet exceptions and form bonds to have access to only 2 electrons</a:t>
            </a:r>
          </a:p>
        </p:txBody>
      </p:sp>
      <p:sp>
        <p:nvSpPr>
          <p:cNvPr id="3" name="Footer Placeholder 2"/>
          <p:cNvSpPr>
            <a:spLocks noGrp="1"/>
          </p:cNvSpPr>
          <p:nvPr>
            <p:ph type="ftr" sz="quarter" idx="11"/>
          </p:nvPr>
        </p:nvSpPr>
        <p:spPr/>
        <p:txBody>
          <a:bodyPr/>
          <a:lstStyle/>
          <a:p>
            <a:pPr>
              <a:defRPr/>
            </a:pPr>
            <a:endParaRPr lang="en-US"/>
          </a:p>
        </p:txBody>
      </p:sp>
      <p:sp>
        <p:nvSpPr>
          <p:cNvPr id="2" name="Slide Number Placeholder 5"/>
          <p:cNvSpPr>
            <a:spLocks noGrp="1"/>
          </p:cNvSpPr>
          <p:nvPr>
            <p:ph type="sldNum" sz="quarter" idx="12"/>
          </p:nvPr>
        </p:nvSpPr>
        <p:spPr bwMode="auto">
          <a:ln>
            <a:miter lim="800000"/>
            <a:headEnd/>
            <a:tailEnd/>
          </a:ln>
        </p:spPr>
        <p:txBody>
          <a:bodyPr wrap="square" numCol="1" anchorCtr="0" compatLnSpc="1">
            <a:prstTxWarp prst="textNoShape">
              <a:avLst/>
            </a:prstTxWarp>
          </a:bodyPr>
          <a:lstStyle/>
          <a:p>
            <a:pPr>
              <a:defRPr/>
            </a:pPr>
            <a:fld id="{90B5D6CD-0E61-455A-9314-BB28A0939FDD}" type="slidenum">
              <a:rPr lang="en-US"/>
              <a:pPr>
                <a:defRPr/>
              </a:pPr>
              <a:t>24</a:t>
            </a:fld>
            <a:endParaRPr lang="en-US"/>
          </a:p>
        </p:txBody>
      </p:sp>
    </p:spTree>
    <p:extLst>
      <p:ext uri="{BB962C8B-B14F-4D97-AF65-F5344CB8AC3E}">
        <p14:creationId xmlns:p14="http://schemas.microsoft.com/office/powerpoint/2010/main" val="30962918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title"/>
          </p:nvPr>
        </p:nvSpPr>
        <p:spPr>
          <a:xfrm>
            <a:off x="228600" y="381000"/>
            <a:ext cx="8610600" cy="1143000"/>
          </a:xfrm>
          <a:solidFill>
            <a:schemeClr val="bg2"/>
          </a:solidFill>
        </p:spPr>
        <p:txBody>
          <a:bodyPr/>
          <a:lstStyle/>
          <a:p>
            <a:pPr marL="0" indent="0" eaLnBrk="1" hangingPunct="1">
              <a:buNone/>
            </a:pPr>
            <a:r>
              <a:rPr lang="en-US" dirty="0" smtClean="0">
                <a:latin typeface="Comic Sans MS" pitchFamily="66" charset="0"/>
              </a:rPr>
              <a:t>Formation of Chemical Bonds</a:t>
            </a:r>
          </a:p>
        </p:txBody>
      </p:sp>
      <p:sp>
        <p:nvSpPr>
          <p:cNvPr id="26627" name="Rectangle 3"/>
          <p:cNvSpPr>
            <a:spLocks noGrp="1" noChangeArrowheads="1"/>
          </p:cNvSpPr>
          <p:nvPr>
            <p:ph idx="4294967295"/>
          </p:nvPr>
        </p:nvSpPr>
        <p:spPr>
          <a:xfrm>
            <a:off x="152400" y="1905000"/>
            <a:ext cx="8991600" cy="4724400"/>
          </a:xfrm>
          <a:prstGeom prst="rect">
            <a:avLst/>
          </a:prstGeom>
        </p:spPr>
        <p:txBody>
          <a:bodyPr>
            <a:normAutofit/>
          </a:bodyPr>
          <a:lstStyle/>
          <a:p>
            <a:pPr marL="457200" indent="-457200" algn="l">
              <a:buFont typeface="Arial" pitchFamily="34" charset="0"/>
              <a:buChar char="•"/>
            </a:pPr>
            <a:r>
              <a:rPr lang="en-US" sz="3200" dirty="0">
                <a:latin typeface="Comic Sans MS" pitchFamily="66" charset="0"/>
              </a:rPr>
              <a:t>Valence electrons - the electrons in the outer </a:t>
            </a:r>
            <a:r>
              <a:rPr lang="en-US" sz="3200" dirty="0" smtClean="0">
                <a:latin typeface="Comic Sans MS" pitchFamily="66" charset="0"/>
              </a:rPr>
              <a:t>shell</a:t>
            </a:r>
          </a:p>
          <a:p>
            <a:pPr marL="457200" indent="-457200" algn="l" eaLnBrk="1" hangingPunct="1">
              <a:buFont typeface="Arial" pitchFamily="34" charset="0"/>
              <a:buChar char="•"/>
            </a:pPr>
            <a:r>
              <a:rPr lang="en-US" sz="3200" dirty="0" smtClean="0">
                <a:latin typeface="Comic Sans MS" pitchFamily="66" charset="0"/>
              </a:rPr>
              <a:t>Chemical bond - a force that holds two or more atoms together, involves only the valence electrons</a:t>
            </a:r>
          </a:p>
          <a:p>
            <a:pPr marL="457200" indent="-457200" algn="l" eaLnBrk="1" hangingPunct="1">
              <a:buFont typeface="Arial" pitchFamily="34" charset="0"/>
              <a:buChar char="•"/>
            </a:pPr>
            <a:r>
              <a:rPr lang="en-US" sz="3200" dirty="0" smtClean="0">
                <a:latin typeface="Comic Sans MS" pitchFamily="66" charset="0"/>
              </a:rPr>
              <a:t>Bonds form – between valence electrons for a more stable electron configuration (to have an octet/duet)</a:t>
            </a:r>
          </a:p>
        </p:txBody>
      </p:sp>
      <p:sp>
        <p:nvSpPr>
          <p:cNvPr id="3" name="Footer Placeholder 2"/>
          <p:cNvSpPr>
            <a:spLocks noGrp="1"/>
          </p:cNvSpPr>
          <p:nvPr>
            <p:ph type="ftr" sz="quarter" idx="11"/>
          </p:nvPr>
        </p:nvSpPr>
        <p:spPr/>
        <p:txBody>
          <a:bodyPr/>
          <a:lstStyle/>
          <a:p>
            <a:pPr>
              <a:defRPr/>
            </a:pPr>
            <a:endParaRPr lang="en-US"/>
          </a:p>
        </p:txBody>
      </p:sp>
      <p:sp>
        <p:nvSpPr>
          <p:cNvPr id="2" name="Slide Number Placeholder 5"/>
          <p:cNvSpPr>
            <a:spLocks noGrp="1"/>
          </p:cNvSpPr>
          <p:nvPr>
            <p:ph type="sldNum" sz="quarter" idx="12"/>
          </p:nvPr>
        </p:nvSpPr>
        <p:spPr bwMode="auto">
          <a:ln>
            <a:miter lim="800000"/>
            <a:headEnd/>
            <a:tailEnd/>
          </a:ln>
        </p:spPr>
        <p:txBody>
          <a:bodyPr wrap="square" numCol="1" anchorCtr="0" compatLnSpc="1">
            <a:prstTxWarp prst="textNoShape">
              <a:avLst/>
            </a:prstTxWarp>
          </a:bodyPr>
          <a:lstStyle/>
          <a:p>
            <a:pPr>
              <a:defRPr/>
            </a:pPr>
            <a:fld id="{2C013EB3-9A42-46BD-9482-85A812CA7717}" type="slidenum">
              <a:rPr lang="en-US"/>
              <a:pPr>
                <a:defRPr/>
              </a:pPr>
              <a:t>25</a:t>
            </a:fld>
            <a:endParaRPr lang="en-US"/>
          </a:p>
        </p:txBody>
      </p:sp>
    </p:spTree>
    <p:extLst>
      <p:ext uri="{BB962C8B-B14F-4D97-AF65-F5344CB8AC3E}">
        <p14:creationId xmlns:p14="http://schemas.microsoft.com/office/powerpoint/2010/main" val="35245594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WordArt 2"/>
          <p:cNvSpPr>
            <a:spLocks noChangeArrowheads="1" noChangeShapeType="1" noTextEdit="1"/>
          </p:cNvSpPr>
          <p:nvPr/>
        </p:nvSpPr>
        <p:spPr bwMode="auto">
          <a:xfrm>
            <a:off x="533400" y="609600"/>
            <a:ext cx="8001000" cy="5791200"/>
          </a:xfrm>
          <a:prstGeom prst="rect">
            <a:avLst/>
          </a:prstGeom>
          <a:extLst>
            <a:ext uri="{AF507438-7753-43E0-B8FC-AC1667EBCBE1}">
              <a14:hiddenEffects xmlns:a14="http://schemas.microsoft.com/office/drawing/2010/main">
                <a:effectLst/>
              </a14:hiddenEffects>
            </a:ext>
          </a:extLst>
        </p:spPr>
        <p:txBody>
          <a:bodyPr wrap="none" fromWordArt="1">
            <a:prstTxWarp prst="textSlantUp">
              <a:avLst>
                <a:gd name="adj" fmla="val 55556"/>
              </a:avLst>
            </a:prstTxWarp>
          </a:bodyPr>
          <a:lstStyle/>
          <a:p>
            <a:pPr algn="ctr"/>
            <a:r>
              <a:rPr lang="en-US" sz="4400" kern="10">
                <a:ln w="9525">
                  <a:solidFill>
                    <a:srgbClr val="000000"/>
                  </a:solidFill>
                  <a:round/>
                  <a:headEnd/>
                  <a:tailEnd/>
                </a:ln>
                <a:solidFill>
                  <a:srgbClr val="FF9900"/>
                </a:solidFill>
                <a:latin typeface="Arial Black"/>
              </a:rPr>
              <a:t>IONIC BONDING</a:t>
            </a:r>
          </a:p>
        </p:txBody>
      </p:sp>
    </p:spTree>
    <p:extLst>
      <p:ext uri="{BB962C8B-B14F-4D97-AF65-F5344CB8AC3E}">
        <p14:creationId xmlns:p14="http://schemas.microsoft.com/office/powerpoint/2010/main" val="2783432271"/>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ctrTitle"/>
          </p:nvPr>
        </p:nvSpPr>
        <p:spPr>
          <a:xfrm>
            <a:off x="762000" y="381000"/>
            <a:ext cx="7772400" cy="762000"/>
          </a:xfrm>
        </p:spPr>
        <p:txBody>
          <a:bodyPr>
            <a:normAutofit fontScale="90000"/>
          </a:bodyPr>
          <a:lstStyle/>
          <a:p>
            <a:r>
              <a:rPr lang="en-US" altLang="en-US" sz="5400" b="1" u="sng"/>
              <a:t>IONIC BONDING</a:t>
            </a:r>
          </a:p>
        </p:txBody>
      </p:sp>
      <p:sp>
        <p:nvSpPr>
          <p:cNvPr id="16387" name="Text Box 3"/>
          <p:cNvSpPr txBox="1">
            <a:spLocks noChangeArrowheads="1"/>
          </p:cNvSpPr>
          <p:nvPr/>
        </p:nvSpPr>
        <p:spPr bwMode="auto">
          <a:xfrm>
            <a:off x="-38100" y="1447800"/>
            <a:ext cx="9061450" cy="37512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eaLnBrk="0" hangingPunct="0"/>
            <a:r>
              <a:rPr lang="en-US" altLang="en-US" sz="4800" b="1">
                <a:latin typeface="Tahoma" pitchFamily="34" charset="0"/>
              </a:rPr>
              <a:t>When an atom of a </a:t>
            </a:r>
            <a:r>
              <a:rPr lang="en-US" altLang="en-US" sz="4800" b="1">
                <a:solidFill>
                  <a:schemeClr val="accent2"/>
                </a:solidFill>
                <a:latin typeface="Tahoma" pitchFamily="34" charset="0"/>
              </a:rPr>
              <a:t>nonmetal</a:t>
            </a:r>
          </a:p>
          <a:p>
            <a:pPr algn="ctr" eaLnBrk="0" hangingPunct="0"/>
            <a:r>
              <a:rPr lang="en-US" altLang="en-US" sz="4800" b="1">
                <a:latin typeface="Tahoma" pitchFamily="34" charset="0"/>
              </a:rPr>
              <a:t>takes one or more electrons</a:t>
            </a:r>
          </a:p>
          <a:p>
            <a:pPr algn="ctr" eaLnBrk="0" hangingPunct="0"/>
            <a:r>
              <a:rPr lang="en-US" altLang="en-US" sz="4800" b="1">
                <a:latin typeface="Tahoma" pitchFamily="34" charset="0"/>
              </a:rPr>
              <a:t>from an atom of a </a:t>
            </a:r>
            <a:r>
              <a:rPr lang="en-US" altLang="en-US" sz="4800" b="1">
                <a:solidFill>
                  <a:schemeClr val="accent2"/>
                </a:solidFill>
                <a:latin typeface="Tahoma" pitchFamily="34" charset="0"/>
              </a:rPr>
              <a:t>metal</a:t>
            </a:r>
          </a:p>
          <a:p>
            <a:pPr algn="ctr" eaLnBrk="0" hangingPunct="0"/>
            <a:r>
              <a:rPr lang="en-US" altLang="en-US" sz="4800" b="1">
                <a:latin typeface="Tahoma" pitchFamily="34" charset="0"/>
              </a:rPr>
              <a:t>so both atoms end up with</a:t>
            </a:r>
          </a:p>
          <a:p>
            <a:pPr algn="ctr" eaLnBrk="0" hangingPunct="0"/>
            <a:r>
              <a:rPr lang="en-US" altLang="en-US" sz="4800" b="1">
                <a:latin typeface="Tahoma" pitchFamily="34" charset="0"/>
              </a:rPr>
              <a:t>eight valence electrons</a:t>
            </a:r>
          </a:p>
        </p:txBody>
      </p:sp>
    </p:spTree>
    <p:extLst>
      <p:ext uri="{BB962C8B-B14F-4D97-AF65-F5344CB8AC3E}">
        <p14:creationId xmlns:p14="http://schemas.microsoft.com/office/powerpoint/2010/main" val="386634480"/>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7938" name="Rectangle 2"/>
          <p:cNvSpPr>
            <a:spLocks noGrp="1" noChangeArrowheads="1"/>
          </p:cNvSpPr>
          <p:nvPr>
            <p:ph type="title"/>
          </p:nvPr>
        </p:nvSpPr>
        <p:spPr/>
        <p:txBody>
          <a:bodyPr/>
          <a:lstStyle/>
          <a:p>
            <a:r>
              <a:rPr lang="en-US" altLang="en-US"/>
              <a:t>IONIC BOND FORMATION</a:t>
            </a:r>
          </a:p>
        </p:txBody>
      </p:sp>
      <p:sp>
        <p:nvSpPr>
          <p:cNvPr id="2" name="Content Placeholder 1"/>
          <p:cNvSpPr>
            <a:spLocks noGrp="1"/>
          </p:cNvSpPr>
          <p:nvPr>
            <p:ph idx="1"/>
          </p:nvPr>
        </p:nvSpPr>
        <p:spPr/>
        <p:txBody>
          <a:bodyPr/>
          <a:lstStyle/>
          <a:p>
            <a:endParaRPr lang="en-US" dirty="0"/>
          </a:p>
        </p:txBody>
      </p:sp>
      <p:sp>
        <p:nvSpPr>
          <p:cNvPr id="3" name="Text Placeholder 2"/>
          <p:cNvSpPr>
            <a:spLocks noGrp="1"/>
          </p:cNvSpPr>
          <p:nvPr>
            <p:ph type="body" sz="quarter" idx="13"/>
          </p:nvPr>
        </p:nvSpPr>
        <p:spPr/>
        <p:txBody>
          <a:bodyPr/>
          <a:lstStyle/>
          <a:p>
            <a:endParaRPr lang="en-US"/>
          </a:p>
        </p:txBody>
      </p:sp>
      <p:pic>
        <p:nvPicPr>
          <p:cNvPr id="167939" name="Picture 3" descr="C:\Documents and Settings\tpol\My Documents\My Pictures\Molecular Shapes\Ionic Bond Forming.gif"/>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2079625" y="2171700"/>
            <a:ext cx="4983163" cy="2514600"/>
          </a:xfrm>
          <a:prstGeom prst="rect">
            <a:avLst/>
          </a:prstGeom>
          <a:noFill/>
          <a:extLst>
            <a:ext uri="{909E8E84-426E-40DD-AFC4-6F175D3DCCD1}">
              <a14:hiddenFill xmlns:a14="http://schemas.microsoft.com/office/drawing/2010/main">
                <a:solidFill>
                  <a:srgbClr val="FFFFFF"/>
                </a:solidFill>
              </a14:hiddenFill>
            </a:ext>
          </a:extLst>
        </p:spPr>
      </p:pic>
      <p:sp>
        <p:nvSpPr>
          <p:cNvPr id="167940" name="Text Box 4"/>
          <p:cNvSpPr txBox="1">
            <a:spLocks noChangeArrowheads="1"/>
          </p:cNvSpPr>
          <p:nvPr/>
        </p:nvSpPr>
        <p:spPr bwMode="auto">
          <a:xfrm>
            <a:off x="457200" y="4343400"/>
            <a:ext cx="8077200" cy="2041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en-US" sz="3200" dirty="0"/>
              <a:t>Neutral atoms come near each other.  Electron(s) are transferred from the Metal atom to the Non-metal atom.  They stick together because of electrostatic forces, like magnets.</a:t>
            </a:r>
          </a:p>
        </p:txBody>
      </p:sp>
      <p:sp>
        <p:nvSpPr>
          <p:cNvPr id="167941" name="WordArt 5"/>
          <p:cNvSpPr>
            <a:spLocks noChangeArrowheads="1" noChangeShapeType="1" noTextEdit="1"/>
          </p:cNvSpPr>
          <p:nvPr/>
        </p:nvSpPr>
        <p:spPr bwMode="auto">
          <a:xfrm>
            <a:off x="5638800" y="1676400"/>
            <a:ext cx="1057275" cy="571500"/>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sz="3600" kern="10">
                <a:solidFill>
                  <a:srgbClr val="FF0000"/>
                </a:solidFill>
                <a:effectLst>
                  <a:outerShdw dist="35921" dir="2700000" algn="ctr" rotWithShape="0">
                    <a:srgbClr val="C0C0C0"/>
                  </a:outerShdw>
                </a:effectLst>
                <a:latin typeface="Impact"/>
              </a:rPr>
              <a:t>Metal</a:t>
            </a:r>
          </a:p>
        </p:txBody>
      </p:sp>
      <p:sp>
        <p:nvSpPr>
          <p:cNvPr id="167942" name="WordArt 6"/>
          <p:cNvSpPr>
            <a:spLocks noChangeArrowheads="1" noChangeShapeType="1" noTextEdit="1"/>
          </p:cNvSpPr>
          <p:nvPr/>
        </p:nvSpPr>
        <p:spPr bwMode="auto">
          <a:xfrm>
            <a:off x="2133600" y="1600200"/>
            <a:ext cx="1362075" cy="647700"/>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sz="3600" kern="10">
                <a:solidFill>
                  <a:schemeClr val="accent2"/>
                </a:solidFill>
                <a:effectLst>
                  <a:outerShdw dist="35921" dir="2700000" algn="ctr" rotWithShape="0">
                    <a:srgbClr val="C0C0C0"/>
                  </a:outerShdw>
                </a:effectLst>
                <a:latin typeface="Impact"/>
              </a:rPr>
              <a:t>Non-Metal</a:t>
            </a:r>
          </a:p>
        </p:txBody>
      </p:sp>
    </p:spTree>
    <p:extLst>
      <p:ext uri="{BB962C8B-B14F-4D97-AF65-F5344CB8AC3E}">
        <p14:creationId xmlns:p14="http://schemas.microsoft.com/office/powerpoint/2010/main" val="3081689246"/>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9698" name="Rectangle 2"/>
          <p:cNvSpPr>
            <a:spLocks noGrp="1" noChangeArrowheads="1"/>
          </p:cNvSpPr>
          <p:nvPr>
            <p:ph type="title"/>
          </p:nvPr>
        </p:nvSpPr>
        <p:spPr>
          <a:xfrm>
            <a:off x="0" y="304800"/>
            <a:ext cx="8991600" cy="800861"/>
          </a:xfrm>
          <a:noFill/>
          <a:ln/>
        </p:spPr>
        <p:txBody>
          <a:bodyPr wrap="square" lIns="92075" tIns="46038" rIns="92075" bIns="46038" anchor="t" anchorCtr="1">
            <a:spAutoFit/>
          </a:bodyPr>
          <a:lstStyle/>
          <a:p>
            <a:r>
              <a:rPr lang="en-US" altLang="en-US" sz="4600" b="1" u="sng" dirty="0"/>
              <a:t>Properties of Ionic Compounds</a:t>
            </a:r>
          </a:p>
        </p:txBody>
      </p:sp>
      <p:sp>
        <p:nvSpPr>
          <p:cNvPr id="29699" name="Rectangle 3"/>
          <p:cNvSpPr>
            <a:spLocks noGrp="1" noChangeArrowheads="1"/>
          </p:cNvSpPr>
          <p:nvPr>
            <p:ph sz="quarter" idx="13"/>
          </p:nvPr>
        </p:nvSpPr>
        <p:spPr>
          <a:xfrm>
            <a:off x="381000" y="1219200"/>
            <a:ext cx="8229600" cy="5410200"/>
          </a:xfrm>
          <a:noFill/>
          <a:ln/>
        </p:spPr>
        <p:txBody>
          <a:bodyPr lIns="92075" tIns="46038" rIns="92075" bIns="46038">
            <a:normAutofit fontScale="92500" lnSpcReduction="10000"/>
          </a:bodyPr>
          <a:lstStyle/>
          <a:p>
            <a:r>
              <a:rPr lang="en-US" altLang="en-US" sz="4400" b="1" dirty="0">
                <a:solidFill>
                  <a:srgbClr val="000066"/>
                </a:solidFill>
              </a:rPr>
              <a:t>Crystalline structure</a:t>
            </a:r>
            <a:r>
              <a:rPr lang="en-US" altLang="en-US" sz="4400" b="1" dirty="0"/>
              <a:t>.</a:t>
            </a:r>
          </a:p>
          <a:p>
            <a:r>
              <a:rPr lang="en-US" altLang="en-US" sz="4400" b="1" dirty="0"/>
              <a:t>A regular repeating arrangement of ions in the solid.</a:t>
            </a:r>
          </a:p>
          <a:p>
            <a:r>
              <a:rPr lang="en-US" altLang="en-US" sz="4400" b="1" dirty="0">
                <a:solidFill>
                  <a:srgbClr val="000066"/>
                </a:solidFill>
              </a:rPr>
              <a:t>Ions are strongly bonded</a:t>
            </a:r>
            <a:r>
              <a:rPr lang="en-US" altLang="en-US" sz="4400" b="1" dirty="0"/>
              <a:t>.</a:t>
            </a:r>
          </a:p>
          <a:p>
            <a:r>
              <a:rPr lang="en-US" altLang="en-US" sz="4400" b="1" dirty="0"/>
              <a:t>Structure is rigid.</a:t>
            </a:r>
          </a:p>
          <a:p>
            <a:r>
              <a:rPr lang="en-US" altLang="en-US" sz="4400" b="1" dirty="0">
                <a:solidFill>
                  <a:srgbClr val="000066"/>
                </a:solidFill>
              </a:rPr>
              <a:t>High melting points- because of strong forces between ions.</a:t>
            </a:r>
          </a:p>
        </p:txBody>
      </p:sp>
    </p:spTree>
    <p:extLst>
      <p:ext uri="{BB962C8B-B14F-4D97-AF65-F5344CB8AC3E}">
        <p14:creationId xmlns:p14="http://schemas.microsoft.com/office/powerpoint/2010/main" val="1642136618"/>
      </p:ext>
    </p:extLst>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29699">
                                            <p:txEl>
                                              <p:pRg st="0" end="0"/>
                                            </p:txEl>
                                          </p:spTgt>
                                        </p:tgtEl>
                                        <p:attrNameLst>
                                          <p:attrName>style.visibility</p:attrName>
                                        </p:attrNameLst>
                                      </p:cBhvr>
                                      <p:to>
                                        <p:strVal val="visible"/>
                                      </p:to>
                                    </p:set>
                                    <p:animEffect transition="in" filter="wipe(up)">
                                      <p:cBhvr>
                                        <p:cTn id="7" dur="500"/>
                                        <p:tgtEl>
                                          <p:spTgt spid="29699">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29699">
                                            <p:txEl>
                                              <p:pRg st="1" end="1"/>
                                            </p:txEl>
                                          </p:spTgt>
                                        </p:tgtEl>
                                        <p:attrNameLst>
                                          <p:attrName>style.visibility</p:attrName>
                                        </p:attrNameLst>
                                      </p:cBhvr>
                                      <p:to>
                                        <p:strVal val="visible"/>
                                      </p:to>
                                    </p:set>
                                    <p:animEffect transition="in" filter="wipe(up)">
                                      <p:cBhvr>
                                        <p:cTn id="12" dur="500"/>
                                        <p:tgtEl>
                                          <p:spTgt spid="29699">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29699">
                                            <p:txEl>
                                              <p:pRg st="2" end="2"/>
                                            </p:txEl>
                                          </p:spTgt>
                                        </p:tgtEl>
                                        <p:attrNameLst>
                                          <p:attrName>style.visibility</p:attrName>
                                        </p:attrNameLst>
                                      </p:cBhvr>
                                      <p:to>
                                        <p:strVal val="visible"/>
                                      </p:to>
                                    </p:set>
                                    <p:animEffect transition="in" filter="wipe(up)">
                                      <p:cBhvr>
                                        <p:cTn id="17" dur="500"/>
                                        <p:tgtEl>
                                          <p:spTgt spid="29699">
                                            <p:txEl>
                                              <p:pRg st="2" end="2"/>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1" fill="hold" grpId="0" nodeType="clickEffect">
                                  <p:stCondLst>
                                    <p:cond delay="0"/>
                                  </p:stCondLst>
                                  <p:childTnLst>
                                    <p:set>
                                      <p:cBhvr>
                                        <p:cTn id="21" dur="1" fill="hold">
                                          <p:stCondLst>
                                            <p:cond delay="0"/>
                                          </p:stCondLst>
                                        </p:cTn>
                                        <p:tgtEl>
                                          <p:spTgt spid="29699">
                                            <p:txEl>
                                              <p:pRg st="3" end="3"/>
                                            </p:txEl>
                                          </p:spTgt>
                                        </p:tgtEl>
                                        <p:attrNameLst>
                                          <p:attrName>style.visibility</p:attrName>
                                        </p:attrNameLst>
                                      </p:cBhvr>
                                      <p:to>
                                        <p:strVal val="visible"/>
                                      </p:to>
                                    </p:set>
                                    <p:animEffect transition="in" filter="wipe(up)">
                                      <p:cBhvr>
                                        <p:cTn id="22" dur="500"/>
                                        <p:tgtEl>
                                          <p:spTgt spid="29699">
                                            <p:txEl>
                                              <p:pRg st="3" end="3"/>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1" fill="hold" grpId="0" nodeType="clickEffect">
                                  <p:stCondLst>
                                    <p:cond delay="0"/>
                                  </p:stCondLst>
                                  <p:childTnLst>
                                    <p:set>
                                      <p:cBhvr>
                                        <p:cTn id="26" dur="1" fill="hold">
                                          <p:stCondLst>
                                            <p:cond delay="0"/>
                                          </p:stCondLst>
                                        </p:cTn>
                                        <p:tgtEl>
                                          <p:spTgt spid="29699">
                                            <p:txEl>
                                              <p:pRg st="4" end="4"/>
                                            </p:txEl>
                                          </p:spTgt>
                                        </p:tgtEl>
                                        <p:attrNameLst>
                                          <p:attrName>style.visibility</p:attrName>
                                        </p:attrNameLst>
                                      </p:cBhvr>
                                      <p:to>
                                        <p:strVal val="visible"/>
                                      </p:to>
                                    </p:set>
                                    <p:animEffect transition="in" filter="wipe(up)">
                                      <p:cBhvr>
                                        <p:cTn id="27" dur="500"/>
                                        <p:tgtEl>
                                          <p:spTgt spid="29699">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699" grpId="0" build="p" autoUpdateAnimBg="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Rectangle 2"/>
          <p:cNvSpPr>
            <a:spLocks noGrp="1" noRot="1" noChangeArrowheads="1"/>
          </p:cNvSpPr>
          <p:nvPr>
            <p:ph type="title"/>
          </p:nvPr>
        </p:nvSpPr>
        <p:spPr>
          <a:xfrm>
            <a:off x="0" y="304800"/>
            <a:ext cx="8991600" cy="1143000"/>
          </a:xfrm>
        </p:spPr>
        <p:txBody>
          <a:bodyPr/>
          <a:lstStyle/>
          <a:p>
            <a:pPr marL="0" indent="0">
              <a:buNone/>
            </a:pPr>
            <a:r>
              <a:rPr lang="en-US" altLang="en-US" dirty="0"/>
              <a:t>Columbic Attraction in the Atom</a:t>
            </a:r>
          </a:p>
        </p:txBody>
      </p:sp>
      <p:sp>
        <p:nvSpPr>
          <p:cNvPr id="114691" name="Rectangle 3"/>
          <p:cNvSpPr>
            <a:spLocks noGrp="1" noRot="1" noChangeArrowheads="1"/>
          </p:cNvSpPr>
          <p:nvPr>
            <p:ph type="body" idx="4294967295"/>
          </p:nvPr>
        </p:nvSpPr>
        <p:spPr>
          <a:xfrm>
            <a:off x="533400" y="1447800"/>
            <a:ext cx="8229600" cy="4876800"/>
          </a:xfrm>
          <a:prstGeom prst="rect">
            <a:avLst/>
          </a:prstGeom>
        </p:spPr>
        <p:txBody>
          <a:bodyPr/>
          <a:lstStyle/>
          <a:p>
            <a:pPr>
              <a:lnSpc>
                <a:spcPct val="80000"/>
              </a:lnSpc>
            </a:pPr>
            <a:r>
              <a:rPr lang="en-US" altLang="en-US" sz="2800" b="1" dirty="0"/>
              <a:t>The electrons in the atom are attracted to the protons</a:t>
            </a:r>
          </a:p>
          <a:p>
            <a:pPr>
              <a:lnSpc>
                <a:spcPct val="80000"/>
              </a:lnSpc>
            </a:pPr>
            <a:endParaRPr lang="en-US" altLang="en-US" sz="2800" b="1" dirty="0"/>
          </a:p>
          <a:p>
            <a:pPr>
              <a:lnSpc>
                <a:spcPct val="80000"/>
              </a:lnSpc>
            </a:pPr>
            <a:r>
              <a:rPr lang="en-US" altLang="en-US" sz="2800" b="1" dirty="0"/>
              <a:t>Electrons closest to the nucleus feel a stronger attraction force than electrons on the outermost energy level</a:t>
            </a:r>
          </a:p>
          <a:p>
            <a:pPr>
              <a:lnSpc>
                <a:spcPct val="80000"/>
              </a:lnSpc>
            </a:pPr>
            <a:endParaRPr lang="en-US" altLang="en-US" sz="2800" b="1" dirty="0"/>
          </a:p>
          <a:p>
            <a:pPr>
              <a:lnSpc>
                <a:spcPct val="80000"/>
              </a:lnSpc>
            </a:pPr>
            <a:r>
              <a:rPr lang="en-US" altLang="en-US" sz="2800" b="1" dirty="0"/>
              <a:t>As you move in a row from left to right on the Periodic Table the number of protons in an atom increases and so the attractive force on the outermost electrons increases</a:t>
            </a:r>
          </a:p>
        </p:txBody>
      </p:sp>
    </p:spTree>
    <p:extLst>
      <p:ext uri="{BB962C8B-B14F-4D97-AF65-F5344CB8AC3E}">
        <p14:creationId xmlns:p14="http://schemas.microsoft.com/office/powerpoint/2010/main" val="2738202319"/>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ChangeArrowheads="1"/>
          </p:cNvSpPr>
          <p:nvPr>
            <p:ph type="title"/>
          </p:nvPr>
        </p:nvSpPr>
        <p:spPr>
          <a:xfrm>
            <a:off x="152400" y="609600"/>
            <a:ext cx="8305800" cy="1016305"/>
          </a:xfrm>
          <a:noFill/>
          <a:ln/>
        </p:spPr>
        <p:txBody>
          <a:bodyPr wrap="square" lIns="92075" tIns="46038" rIns="92075" bIns="46038" anchor="t" anchorCtr="1">
            <a:spAutoFit/>
          </a:bodyPr>
          <a:lstStyle/>
          <a:p>
            <a:r>
              <a:rPr lang="en-US" altLang="en-US" sz="6000" b="1" u="sng" dirty="0"/>
              <a:t>Crystalline structure</a:t>
            </a:r>
          </a:p>
        </p:txBody>
      </p:sp>
      <p:graphicFrame>
        <p:nvGraphicFramePr>
          <p:cNvPr id="32771" name="Object 3"/>
          <p:cNvGraphicFramePr>
            <a:graphicFrameLocks/>
          </p:cNvGraphicFramePr>
          <p:nvPr/>
        </p:nvGraphicFramePr>
        <p:xfrm>
          <a:off x="4191000" y="2590800"/>
          <a:ext cx="4114800" cy="2971800"/>
        </p:xfrm>
        <a:graphic>
          <a:graphicData uri="http://schemas.openxmlformats.org/presentationml/2006/ole">
            <mc:AlternateContent xmlns:mc="http://schemas.openxmlformats.org/markup-compatibility/2006">
              <mc:Choice xmlns:v="urn:schemas-microsoft-com:vml" Requires="v">
                <p:oleObj spid="_x0000_s1036" name="CorelDRAW!" r:id="rId4" imgW="2981160" imgH="2484360" progId="CDraw4">
                  <p:embed/>
                </p:oleObj>
              </mc:Choice>
              <mc:Fallback>
                <p:oleObj name="CorelDRAW!" r:id="rId4" imgW="2981160" imgH="2484360" progId="CDraw4">
                  <p:embed/>
                  <p:pic>
                    <p:nvPicPr>
                      <p:cNvPr id="0" name=""/>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191000" y="2590800"/>
                        <a:ext cx="4114800" cy="2971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32772" name="Text Box 4"/>
          <p:cNvSpPr txBox="1">
            <a:spLocks noChangeArrowheads="1"/>
          </p:cNvSpPr>
          <p:nvPr/>
        </p:nvSpPr>
        <p:spPr bwMode="auto">
          <a:xfrm>
            <a:off x="4495800" y="4114800"/>
            <a:ext cx="45720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1">
            <a:spAutoFit/>
          </a:bodyPr>
          <a:lstStyle/>
          <a:p>
            <a:pPr>
              <a:spcBef>
                <a:spcPct val="50000"/>
              </a:spcBef>
            </a:pPr>
            <a:r>
              <a:rPr lang="en-US" altLang="en-US" sz="3600" b="1">
                <a:latin typeface="Rockwell Extra Bold" pitchFamily="18" charset="0"/>
              </a:rPr>
              <a:t>+</a:t>
            </a:r>
          </a:p>
        </p:txBody>
      </p:sp>
      <p:sp>
        <p:nvSpPr>
          <p:cNvPr id="32773" name="Text Box 5"/>
          <p:cNvSpPr txBox="1">
            <a:spLocks noChangeArrowheads="1"/>
          </p:cNvSpPr>
          <p:nvPr/>
        </p:nvSpPr>
        <p:spPr bwMode="auto">
          <a:xfrm>
            <a:off x="5257800" y="3429000"/>
            <a:ext cx="45720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1">
            <a:spAutoFit/>
          </a:bodyPr>
          <a:lstStyle/>
          <a:p>
            <a:pPr>
              <a:spcBef>
                <a:spcPct val="50000"/>
              </a:spcBef>
            </a:pPr>
            <a:r>
              <a:rPr lang="en-US" altLang="en-US" sz="3600" b="1">
                <a:latin typeface="Rockwell Extra Bold" pitchFamily="18" charset="0"/>
              </a:rPr>
              <a:t>+</a:t>
            </a:r>
          </a:p>
        </p:txBody>
      </p:sp>
      <p:sp>
        <p:nvSpPr>
          <p:cNvPr id="32774" name="Text Box 6"/>
          <p:cNvSpPr txBox="1">
            <a:spLocks noChangeArrowheads="1"/>
          </p:cNvSpPr>
          <p:nvPr/>
        </p:nvSpPr>
        <p:spPr bwMode="auto">
          <a:xfrm>
            <a:off x="5257800" y="4724400"/>
            <a:ext cx="45720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1">
            <a:spAutoFit/>
          </a:bodyPr>
          <a:lstStyle/>
          <a:p>
            <a:pPr>
              <a:spcBef>
                <a:spcPct val="50000"/>
              </a:spcBef>
            </a:pPr>
            <a:r>
              <a:rPr lang="en-US" altLang="en-US" sz="3600" b="1">
                <a:latin typeface="Rockwell Extra Bold" pitchFamily="18" charset="0"/>
              </a:rPr>
              <a:t>+</a:t>
            </a:r>
          </a:p>
        </p:txBody>
      </p:sp>
      <p:sp>
        <p:nvSpPr>
          <p:cNvPr id="32775" name="Text Box 7"/>
          <p:cNvSpPr txBox="1">
            <a:spLocks noChangeArrowheads="1"/>
          </p:cNvSpPr>
          <p:nvPr/>
        </p:nvSpPr>
        <p:spPr bwMode="auto">
          <a:xfrm>
            <a:off x="6858000" y="4724400"/>
            <a:ext cx="45720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1">
            <a:spAutoFit/>
          </a:bodyPr>
          <a:lstStyle/>
          <a:p>
            <a:pPr>
              <a:spcBef>
                <a:spcPct val="50000"/>
              </a:spcBef>
            </a:pPr>
            <a:r>
              <a:rPr lang="en-US" altLang="en-US" sz="3600" b="1">
                <a:latin typeface="Rockwell Extra Bold" pitchFamily="18" charset="0"/>
              </a:rPr>
              <a:t>+</a:t>
            </a:r>
          </a:p>
        </p:txBody>
      </p:sp>
      <p:sp>
        <p:nvSpPr>
          <p:cNvPr id="32776" name="Text Box 8"/>
          <p:cNvSpPr txBox="1">
            <a:spLocks noChangeArrowheads="1"/>
          </p:cNvSpPr>
          <p:nvPr/>
        </p:nvSpPr>
        <p:spPr bwMode="auto">
          <a:xfrm>
            <a:off x="6019800" y="4038600"/>
            <a:ext cx="45720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1">
            <a:spAutoFit/>
          </a:bodyPr>
          <a:lstStyle/>
          <a:p>
            <a:pPr>
              <a:spcBef>
                <a:spcPct val="50000"/>
              </a:spcBef>
            </a:pPr>
            <a:r>
              <a:rPr lang="en-US" altLang="en-US" sz="3600" b="1">
                <a:latin typeface="Rockwell Extra Bold" pitchFamily="18" charset="0"/>
              </a:rPr>
              <a:t>+</a:t>
            </a:r>
          </a:p>
        </p:txBody>
      </p:sp>
      <p:sp>
        <p:nvSpPr>
          <p:cNvPr id="32777" name="Text Box 9"/>
          <p:cNvSpPr txBox="1">
            <a:spLocks noChangeArrowheads="1"/>
          </p:cNvSpPr>
          <p:nvPr/>
        </p:nvSpPr>
        <p:spPr bwMode="auto">
          <a:xfrm>
            <a:off x="6781800" y="3352800"/>
            <a:ext cx="45720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1">
            <a:spAutoFit/>
          </a:bodyPr>
          <a:lstStyle/>
          <a:p>
            <a:pPr>
              <a:spcBef>
                <a:spcPct val="50000"/>
              </a:spcBef>
            </a:pPr>
            <a:r>
              <a:rPr lang="en-US" altLang="en-US" sz="3600" b="1">
                <a:latin typeface="Rockwell Extra Bold" pitchFamily="18" charset="0"/>
              </a:rPr>
              <a:t>+</a:t>
            </a:r>
          </a:p>
        </p:txBody>
      </p:sp>
      <p:sp>
        <p:nvSpPr>
          <p:cNvPr id="32778" name="Text Box 10"/>
          <p:cNvSpPr txBox="1">
            <a:spLocks noChangeArrowheads="1"/>
          </p:cNvSpPr>
          <p:nvPr/>
        </p:nvSpPr>
        <p:spPr bwMode="auto">
          <a:xfrm>
            <a:off x="7543800" y="2667000"/>
            <a:ext cx="45720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1">
            <a:spAutoFit/>
          </a:bodyPr>
          <a:lstStyle/>
          <a:p>
            <a:pPr>
              <a:spcBef>
                <a:spcPct val="50000"/>
              </a:spcBef>
            </a:pPr>
            <a:r>
              <a:rPr lang="en-US" altLang="en-US" sz="3600" b="1">
                <a:latin typeface="Rockwell Extra Bold" pitchFamily="18" charset="0"/>
              </a:rPr>
              <a:t>+</a:t>
            </a:r>
          </a:p>
        </p:txBody>
      </p:sp>
      <p:sp>
        <p:nvSpPr>
          <p:cNvPr id="32779" name="Text Box 11"/>
          <p:cNvSpPr txBox="1">
            <a:spLocks noChangeArrowheads="1"/>
          </p:cNvSpPr>
          <p:nvPr/>
        </p:nvSpPr>
        <p:spPr bwMode="auto">
          <a:xfrm>
            <a:off x="6019800" y="2743200"/>
            <a:ext cx="45720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1">
            <a:spAutoFit/>
          </a:bodyPr>
          <a:lstStyle/>
          <a:p>
            <a:pPr>
              <a:spcBef>
                <a:spcPct val="50000"/>
              </a:spcBef>
            </a:pPr>
            <a:r>
              <a:rPr lang="en-US" altLang="en-US" sz="3600" b="1">
                <a:latin typeface="Rockwell Extra Bold" pitchFamily="18" charset="0"/>
              </a:rPr>
              <a:t>+</a:t>
            </a:r>
          </a:p>
        </p:txBody>
      </p:sp>
      <p:sp>
        <p:nvSpPr>
          <p:cNvPr id="32780" name="Text Box 12"/>
          <p:cNvSpPr txBox="1">
            <a:spLocks noChangeArrowheads="1"/>
          </p:cNvSpPr>
          <p:nvPr/>
        </p:nvSpPr>
        <p:spPr bwMode="auto">
          <a:xfrm>
            <a:off x="7620000" y="4038600"/>
            <a:ext cx="45720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1">
            <a:spAutoFit/>
          </a:bodyPr>
          <a:lstStyle/>
          <a:p>
            <a:pPr>
              <a:spcBef>
                <a:spcPct val="50000"/>
              </a:spcBef>
            </a:pPr>
            <a:r>
              <a:rPr lang="en-US" altLang="en-US" sz="3600" b="1">
                <a:latin typeface="Rockwell Extra Bold" pitchFamily="18" charset="0"/>
              </a:rPr>
              <a:t>+</a:t>
            </a:r>
          </a:p>
        </p:txBody>
      </p:sp>
      <p:sp>
        <p:nvSpPr>
          <p:cNvPr id="32781" name="Text Box 13"/>
          <p:cNvSpPr txBox="1">
            <a:spLocks noChangeArrowheads="1"/>
          </p:cNvSpPr>
          <p:nvPr/>
        </p:nvSpPr>
        <p:spPr bwMode="auto">
          <a:xfrm>
            <a:off x="4495800" y="3352800"/>
            <a:ext cx="45720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1">
            <a:spAutoFit/>
          </a:bodyPr>
          <a:lstStyle/>
          <a:p>
            <a:pPr>
              <a:spcBef>
                <a:spcPct val="50000"/>
              </a:spcBef>
            </a:pPr>
            <a:r>
              <a:rPr lang="en-US" altLang="en-US" sz="3600" b="1">
                <a:solidFill>
                  <a:srgbClr val="000066"/>
                </a:solidFill>
                <a:latin typeface="Rockwell Extra Bold" pitchFamily="18" charset="0"/>
              </a:rPr>
              <a:t>-</a:t>
            </a:r>
          </a:p>
        </p:txBody>
      </p:sp>
      <p:sp>
        <p:nvSpPr>
          <p:cNvPr id="32783" name="Text Box 15"/>
          <p:cNvSpPr txBox="1">
            <a:spLocks noChangeArrowheads="1"/>
          </p:cNvSpPr>
          <p:nvPr/>
        </p:nvSpPr>
        <p:spPr bwMode="auto">
          <a:xfrm>
            <a:off x="5486400" y="3048000"/>
            <a:ext cx="45720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1">
            <a:spAutoFit/>
          </a:bodyPr>
          <a:lstStyle/>
          <a:p>
            <a:pPr>
              <a:spcBef>
                <a:spcPct val="50000"/>
              </a:spcBef>
            </a:pPr>
            <a:r>
              <a:rPr lang="en-US" altLang="en-US" sz="3600" b="1">
                <a:solidFill>
                  <a:srgbClr val="000066"/>
                </a:solidFill>
                <a:latin typeface="Rockwell Extra Bold" pitchFamily="18" charset="0"/>
              </a:rPr>
              <a:t>-</a:t>
            </a:r>
          </a:p>
        </p:txBody>
      </p:sp>
      <p:sp>
        <p:nvSpPr>
          <p:cNvPr id="32784" name="Text Box 16"/>
          <p:cNvSpPr txBox="1">
            <a:spLocks noChangeArrowheads="1"/>
          </p:cNvSpPr>
          <p:nvPr/>
        </p:nvSpPr>
        <p:spPr bwMode="auto">
          <a:xfrm>
            <a:off x="4572000" y="4724400"/>
            <a:ext cx="45720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1">
            <a:spAutoFit/>
          </a:bodyPr>
          <a:lstStyle/>
          <a:p>
            <a:pPr>
              <a:spcBef>
                <a:spcPct val="50000"/>
              </a:spcBef>
            </a:pPr>
            <a:r>
              <a:rPr lang="en-US" altLang="en-US" sz="3600" b="1">
                <a:solidFill>
                  <a:srgbClr val="000066"/>
                </a:solidFill>
                <a:latin typeface="Rockwell Extra Bold" pitchFamily="18" charset="0"/>
              </a:rPr>
              <a:t>-</a:t>
            </a:r>
          </a:p>
        </p:txBody>
      </p:sp>
      <p:sp>
        <p:nvSpPr>
          <p:cNvPr id="32785" name="Text Box 17"/>
          <p:cNvSpPr txBox="1">
            <a:spLocks noChangeArrowheads="1"/>
          </p:cNvSpPr>
          <p:nvPr/>
        </p:nvSpPr>
        <p:spPr bwMode="auto">
          <a:xfrm>
            <a:off x="5257800" y="4114800"/>
            <a:ext cx="45720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1">
            <a:spAutoFit/>
          </a:bodyPr>
          <a:lstStyle/>
          <a:p>
            <a:pPr>
              <a:spcBef>
                <a:spcPct val="50000"/>
              </a:spcBef>
            </a:pPr>
            <a:r>
              <a:rPr lang="en-US" altLang="en-US" sz="3600" b="1">
                <a:solidFill>
                  <a:srgbClr val="000066"/>
                </a:solidFill>
                <a:latin typeface="Rockwell Extra Bold" pitchFamily="18" charset="0"/>
              </a:rPr>
              <a:t>-</a:t>
            </a:r>
          </a:p>
        </p:txBody>
      </p:sp>
      <p:sp>
        <p:nvSpPr>
          <p:cNvPr id="32786" name="Text Box 18"/>
          <p:cNvSpPr txBox="1">
            <a:spLocks noChangeArrowheads="1"/>
          </p:cNvSpPr>
          <p:nvPr/>
        </p:nvSpPr>
        <p:spPr bwMode="auto">
          <a:xfrm>
            <a:off x="6019800" y="3276600"/>
            <a:ext cx="45720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1">
            <a:spAutoFit/>
          </a:bodyPr>
          <a:lstStyle/>
          <a:p>
            <a:pPr>
              <a:spcBef>
                <a:spcPct val="50000"/>
              </a:spcBef>
            </a:pPr>
            <a:r>
              <a:rPr lang="en-US" altLang="en-US" sz="3600" b="1">
                <a:solidFill>
                  <a:srgbClr val="000066"/>
                </a:solidFill>
                <a:latin typeface="Rockwell Extra Bold" pitchFamily="18" charset="0"/>
              </a:rPr>
              <a:t>-</a:t>
            </a:r>
          </a:p>
        </p:txBody>
      </p:sp>
      <p:sp>
        <p:nvSpPr>
          <p:cNvPr id="32787" name="Text Box 19"/>
          <p:cNvSpPr txBox="1">
            <a:spLocks noChangeArrowheads="1"/>
          </p:cNvSpPr>
          <p:nvPr/>
        </p:nvSpPr>
        <p:spPr bwMode="auto">
          <a:xfrm>
            <a:off x="7010400" y="3048000"/>
            <a:ext cx="45720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1">
            <a:spAutoFit/>
          </a:bodyPr>
          <a:lstStyle/>
          <a:p>
            <a:pPr>
              <a:spcBef>
                <a:spcPct val="50000"/>
              </a:spcBef>
            </a:pPr>
            <a:r>
              <a:rPr lang="en-US" altLang="en-US" sz="3600" b="1">
                <a:solidFill>
                  <a:srgbClr val="000066"/>
                </a:solidFill>
                <a:latin typeface="Rockwell Extra Bold" pitchFamily="18" charset="0"/>
              </a:rPr>
              <a:t>-</a:t>
            </a:r>
          </a:p>
        </p:txBody>
      </p:sp>
      <p:sp>
        <p:nvSpPr>
          <p:cNvPr id="32788" name="Text Box 20"/>
          <p:cNvSpPr txBox="1">
            <a:spLocks noChangeArrowheads="1"/>
          </p:cNvSpPr>
          <p:nvPr/>
        </p:nvSpPr>
        <p:spPr bwMode="auto">
          <a:xfrm>
            <a:off x="7620000" y="3429000"/>
            <a:ext cx="45720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1">
            <a:spAutoFit/>
          </a:bodyPr>
          <a:lstStyle/>
          <a:p>
            <a:pPr>
              <a:spcBef>
                <a:spcPct val="50000"/>
              </a:spcBef>
            </a:pPr>
            <a:r>
              <a:rPr lang="en-US" altLang="en-US" sz="3600" b="1">
                <a:solidFill>
                  <a:srgbClr val="000066"/>
                </a:solidFill>
                <a:latin typeface="Rockwell Extra Bold" pitchFamily="18" charset="0"/>
              </a:rPr>
              <a:t>-</a:t>
            </a:r>
          </a:p>
        </p:txBody>
      </p:sp>
      <p:sp>
        <p:nvSpPr>
          <p:cNvPr id="32789" name="Text Box 21"/>
          <p:cNvSpPr txBox="1">
            <a:spLocks noChangeArrowheads="1"/>
          </p:cNvSpPr>
          <p:nvPr/>
        </p:nvSpPr>
        <p:spPr bwMode="auto">
          <a:xfrm>
            <a:off x="6781800" y="4038600"/>
            <a:ext cx="45720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1">
            <a:spAutoFit/>
          </a:bodyPr>
          <a:lstStyle/>
          <a:p>
            <a:pPr>
              <a:spcBef>
                <a:spcPct val="50000"/>
              </a:spcBef>
            </a:pPr>
            <a:r>
              <a:rPr lang="en-US" altLang="en-US" sz="3600" b="1">
                <a:solidFill>
                  <a:srgbClr val="000066"/>
                </a:solidFill>
                <a:latin typeface="Rockwell Extra Bold" pitchFamily="18" charset="0"/>
              </a:rPr>
              <a:t>-</a:t>
            </a:r>
          </a:p>
        </p:txBody>
      </p:sp>
      <p:sp>
        <p:nvSpPr>
          <p:cNvPr id="32790" name="Text Box 22"/>
          <p:cNvSpPr txBox="1">
            <a:spLocks noChangeArrowheads="1"/>
          </p:cNvSpPr>
          <p:nvPr/>
        </p:nvSpPr>
        <p:spPr bwMode="auto">
          <a:xfrm>
            <a:off x="6096000" y="4648200"/>
            <a:ext cx="45720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1">
            <a:spAutoFit/>
          </a:bodyPr>
          <a:lstStyle/>
          <a:p>
            <a:pPr>
              <a:spcBef>
                <a:spcPct val="50000"/>
              </a:spcBef>
            </a:pPr>
            <a:r>
              <a:rPr lang="en-US" altLang="en-US" sz="3600" b="1">
                <a:solidFill>
                  <a:srgbClr val="000066"/>
                </a:solidFill>
                <a:latin typeface="Rockwell Extra Bold" pitchFamily="18" charset="0"/>
              </a:rPr>
              <a:t>-</a:t>
            </a:r>
          </a:p>
        </p:txBody>
      </p:sp>
      <p:sp>
        <p:nvSpPr>
          <p:cNvPr id="32791" name="Text Box 23"/>
          <p:cNvSpPr txBox="1">
            <a:spLocks noChangeArrowheads="1"/>
          </p:cNvSpPr>
          <p:nvPr/>
        </p:nvSpPr>
        <p:spPr bwMode="auto">
          <a:xfrm>
            <a:off x="533400" y="1752600"/>
            <a:ext cx="3581400" cy="4781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US" altLang="en-US" sz="4400"/>
              <a:t>The </a:t>
            </a:r>
            <a:r>
              <a:rPr lang="en-US" altLang="en-US" sz="4400" b="1"/>
              <a:t>POSITIVE CATIONS</a:t>
            </a:r>
            <a:r>
              <a:rPr lang="en-US" altLang="en-US" sz="4400"/>
              <a:t> stick to the </a:t>
            </a:r>
            <a:r>
              <a:rPr lang="en-US" altLang="en-US" sz="4400" b="1">
                <a:solidFill>
                  <a:srgbClr val="000066"/>
                </a:solidFill>
              </a:rPr>
              <a:t>NEGATIVE ANIONS</a:t>
            </a:r>
            <a:r>
              <a:rPr lang="en-US" altLang="en-US" sz="4400"/>
              <a:t>, like a magnet.</a:t>
            </a:r>
          </a:p>
        </p:txBody>
      </p:sp>
      <p:sp>
        <p:nvSpPr>
          <p:cNvPr id="32792" name="AutoShape 24"/>
          <p:cNvSpPr>
            <a:spLocks noChangeArrowheads="1"/>
          </p:cNvSpPr>
          <p:nvPr/>
        </p:nvSpPr>
        <p:spPr bwMode="auto">
          <a:xfrm rot="337709">
            <a:off x="3200400" y="1905000"/>
            <a:ext cx="3429000" cy="762000"/>
          </a:xfrm>
          <a:prstGeom prst="curvedDownArrow">
            <a:avLst>
              <a:gd name="adj1" fmla="val 17333"/>
              <a:gd name="adj2" fmla="val 107333"/>
              <a:gd name="adj3" fmla="val 29375"/>
            </a:avLst>
          </a:prstGeom>
          <a:solidFill>
            <a:srgbClr val="FFFF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2794" name="AutoShape 26"/>
          <p:cNvSpPr>
            <a:spLocks noChangeArrowheads="1"/>
          </p:cNvSpPr>
          <p:nvPr/>
        </p:nvSpPr>
        <p:spPr bwMode="auto">
          <a:xfrm rot="21262291" flipV="1">
            <a:off x="839788" y="5537160"/>
            <a:ext cx="5867400" cy="838200"/>
          </a:xfrm>
          <a:prstGeom prst="curvedDownArrow">
            <a:avLst>
              <a:gd name="adj1" fmla="val 22782"/>
              <a:gd name="adj2" fmla="val 129921"/>
              <a:gd name="adj3" fmla="val 32829"/>
            </a:avLst>
          </a:prstGeom>
          <a:solidFill>
            <a:srgbClr val="FFFF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Tree>
    <p:extLst>
      <p:ext uri="{BB962C8B-B14F-4D97-AF65-F5344CB8AC3E}">
        <p14:creationId xmlns:p14="http://schemas.microsoft.com/office/powerpoint/2010/main" val="888514473"/>
      </p:ext>
    </p:extLst>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2792"/>
                                        </p:tgtEl>
                                        <p:attrNameLst>
                                          <p:attrName>style.visibility</p:attrName>
                                        </p:attrNameLst>
                                      </p:cBhvr>
                                      <p:to>
                                        <p:strVal val="visible"/>
                                      </p:to>
                                    </p:set>
                                    <p:animEffect transition="in" filter="wipe(left)">
                                      <p:cBhvr>
                                        <p:cTn id="7" dur="500"/>
                                        <p:tgtEl>
                                          <p:spTgt spid="3279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32794"/>
                                        </p:tgtEl>
                                        <p:attrNameLst>
                                          <p:attrName>style.visibility</p:attrName>
                                        </p:attrNameLst>
                                      </p:cBhvr>
                                      <p:to>
                                        <p:strVal val="visible"/>
                                      </p:to>
                                    </p:set>
                                    <p:animEffect transition="in" filter="wipe(left)">
                                      <p:cBhvr>
                                        <p:cTn id="12" dur="500"/>
                                        <p:tgtEl>
                                          <p:spTgt spid="3279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792" grpId="0" animBg="1"/>
      <p:bldP spid="32794" grpId="0" animBg="1"/>
    </p:bldLst>
  </p:timing>
</p:sld>
</file>

<file path=ppt/slides/slide3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4818" name="Rectangle 2"/>
          <p:cNvSpPr>
            <a:spLocks noGrp="1" noChangeArrowheads="1"/>
          </p:cNvSpPr>
          <p:nvPr>
            <p:ph type="title"/>
          </p:nvPr>
        </p:nvSpPr>
        <p:spPr>
          <a:xfrm>
            <a:off x="685800" y="304800"/>
            <a:ext cx="7772400" cy="793750"/>
          </a:xfrm>
          <a:noFill/>
          <a:ln/>
        </p:spPr>
        <p:txBody>
          <a:bodyPr lIns="92075" tIns="46038" rIns="92075" bIns="46038" anchor="t" anchorCtr="1">
            <a:spAutoFit/>
          </a:bodyPr>
          <a:lstStyle/>
          <a:p>
            <a:r>
              <a:rPr lang="en-US" altLang="en-US" sz="4600" b="1" u="sng"/>
              <a:t>Do they Conduct?</a:t>
            </a:r>
          </a:p>
        </p:txBody>
      </p:sp>
      <p:sp>
        <p:nvSpPr>
          <p:cNvPr id="34819" name="Rectangle 3"/>
          <p:cNvSpPr>
            <a:spLocks noGrp="1" noChangeArrowheads="1"/>
          </p:cNvSpPr>
          <p:nvPr>
            <p:ph sz="quarter" idx="13"/>
          </p:nvPr>
        </p:nvSpPr>
        <p:spPr>
          <a:xfrm>
            <a:off x="304800" y="1341438"/>
            <a:ext cx="8153400" cy="5287962"/>
          </a:xfrm>
          <a:noFill/>
          <a:ln/>
        </p:spPr>
        <p:txBody>
          <a:bodyPr lIns="92075" tIns="46038" rIns="92075" bIns="46038">
            <a:normAutofit fontScale="92500"/>
          </a:bodyPr>
          <a:lstStyle/>
          <a:p>
            <a:pPr>
              <a:lnSpc>
                <a:spcPct val="90000"/>
              </a:lnSpc>
            </a:pPr>
            <a:r>
              <a:rPr lang="en-US" altLang="en-US" sz="3600" b="1">
                <a:solidFill>
                  <a:srgbClr val="000066"/>
                </a:solidFill>
              </a:rPr>
              <a:t>Conducting electricity is allowing charges to move.</a:t>
            </a:r>
          </a:p>
          <a:p>
            <a:pPr>
              <a:lnSpc>
                <a:spcPct val="90000"/>
              </a:lnSpc>
            </a:pPr>
            <a:r>
              <a:rPr lang="en-US" altLang="en-US" sz="3600" b="1"/>
              <a:t>In a solid, the ions are locked in place.</a:t>
            </a:r>
          </a:p>
          <a:p>
            <a:pPr>
              <a:lnSpc>
                <a:spcPct val="90000"/>
              </a:lnSpc>
            </a:pPr>
            <a:r>
              <a:rPr lang="en-US" altLang="en-US" sz="3600" b="1">
                <a:solidFill>
                  <a:srgbClr val="000066"/>
                </a:solidFill>
              </a:rPr>
              <a:t>Ionic solids are insulators.</a:t>
            </a:r>
          </a:p>
          <a:p>
            <a:pPr>
              <a:lnSpc>
                <a:spcPct val="90000"/>
              </a:lnSpc>
            </a:pPr>
            <a:r>
              <a:rPr lang="en-US" altLang="en-US" sz="3600" b="1"/>
              <a:t>When melted, the ions can move around.</a:t>
            </a:r>
          </a:p>
          <a:p>
            <a:pPr>
              <a:lnSpc>
                <a:spcPct val="90000"/>
              </a:lnSpc>
            </a:pPr>
            <a:r>
              <a:rPr lang="en-US" altLang="en-US" sz="3600" b="1">
                <a:solidFill>
                  <a:srgbClr val="000066"/>
                </a:solidFill>
              </a:rPr>
              <a:t>Melted ionic compounds conduct.</a:t>
            </a:r>
          </a:p>
          <a:p>
            <a:pPr>
              <a:lnSpc>
                <a:spcPct val="90000"/>
              </a:lnSpc>
            </a:pPr>
            <a:r>
              <a:rPr lang="en-US" altLang="en-US" sz="3600" b="1"/>
              <a:t>First get them to 800ºC.</a:t>
            </a:r>
          </a:p>
          <a:p>
            <a:pPr>
              <a:lnSpc>
                <a:spcPct val="90000"/>
              </a:lnSpc>
            </a:pPr>
            <a:r>
              <a:rPr lang="en-US" altLang="en-US" sz="3600" b="1">
                <a:solidFill>
                  <a:srgbClr val="000066"/>
                </a:solidFill>
              </a:rPr>
              <a:t>Dissolved in water they conduct.</a:t>
            </a:r>
          </a:p>
        </p:txBody>
      </p:sp>
    </p:spTree>
    <p:extLst>
      <p:ext uri="{BB962C8B-B14F-4D97-AF65-F5344CB8AC3E}">
        <p14:creationId xmlns:p14="http://schemas.microsoft.com/office/powerpoint/2010/main" val="2235698242"/>
      </p:ext>
    </p:extLst>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4" presetClass="entr" presetSubtype="0" fill="hold" grpId="0" nodeType="clickEffect">
                                  <p:stCondLst>
                                    <p:cond delay="0"/>
                                  </p:stCondLst>
                                  <p:childTnLst>
                                    <p:set>
                                      <p:cBhvr>
                                        <p:cTn id="6" dur="1" fill="hold">
                                          <p:stCondLst>
                                            <p:cond delay="499"/>
                                          </p:stCondLst>
                                        </p:cTn>
                                        <p:tgtEl>
                                          <p:spTgt spid="34819">
                                            <p:txEl>
                                              <p:pRg st="0" end="0"/>
                                            </p:txEl>
                                          </p:spTgt>
                                        </p:tgtEl>
                                        <p:attrNameLst>
                                          <p:attrName>style.visibility</p:attrName>
                                        </p:attrNameLst>
                                      </p:cBhvr>
                                      <p:to>
                                        <p:strVal val="visible"/>
                                      </p:to>
                                    </p:set>
                                    <p:anim to="" calcmode="lin" valueType="num">
                                      <p:cBhvr>
                                        <p:cTn id="7" dur="1" fill="hold"/>
                                        <p:tgtEl>
                                          <p:spTgt spid="34819">
                                            <p:txEl>
                                              <p:pRg st="0" end="0"/>
                                            </p:txEl>
                                          </p:spTgt>
                                        </p:tgtEl>
                                        <p:attrNameLst>
                                          <p:attrName/>
                                        </p:attrNameLst>
                                      </p:cBhvr>
                                    </p:anim>
                                  </p:childTnLst>
                                </p:cTn>
                              </p:par>
                            </p:childTnLst>
                          </p:cTn>
                        </p:par>
                      </p:childTnLst>
                    </p:cTn>
                  </p:par>
                  <p:par>
                    <p:cTn id="8" fill="hold" nodeType="clickPar">
                      <p:stCondLst>
                        <p:cond delay="indefinite"/>
                      </p:stCondLst>
                      <p:childTnLst>
                        <p:par>
                          <p:cTn id="9" fill="hold" nodeType="withGroup">
                            <p:stCondLst>
                              <p:cond delay="0"/>
                            </p:stCondLst>
                            <p:childTnLst>
                              <p:par>
                                <p:cTn id="10" presetID="24" presetClass="entr" presetSubtype="0" fill="hold" grpId="0" nodeType="clickEffect">
                                  <p:stCondLst>
                                    <p:cond delay="0"/>
                                  </p:stCondLst>
                                  <p:childTnLst>
                                    <p:set>
                                      <p:cBhvr>
                                        <p:cTn id="11" dur="1" fill="hold">
                                          <p:stCondLst>
                                            <p:cond delay="499"/>
                                          </p:stCondLst>
                                        </p:cTn>
                                        <p:tgtEl>
                                          <p:spTgt spid="34819">
                                            <p:txEl>
                                              <p:pRg st="1" end="1"/>
                                            </p:txEl>
                                          </p:spTgt>
                                        </p:tgtEl>
                                        <p:attrNameLst>
                                          <p:attrName>style.visibility</p:attrName>
                                        </p:attrNameLst>
                                      </p:cBhvr>
                                      <p:to>
                                        <p:strVal val="visible"/>
                                      </p:to>
                                    </p:set>
                                    <p:anim to="" calcmode="lin" valueType="num">
                                      <p:cBhvr>
                                        <p:cTn id="12" dur="1" fill="hold"/>
                                        <p:tgtEl>
                                          <p:spTgt spid="34819">
                                            <p:txEl>
                                              <p:pRg st="1" end="1"/>
                                            </p:txEl>
                                          </p:spTgt>
                                        </p:tgtEl>
                                        <p:attrNameLst>
                                          <p:attrName/>
                                        </p:attrNameLst>
                                      </p:cBhvr>
                                    </p:anim>
                                  </p:childTnLst>
                                </p:cTn>
                              </p:par>
                            </p:childTnLst>
                          </p:cTn>
                        </p:par>
                      </p:childTnLst>
                    </p:cTn>
                  </p:par>
                  <p:par>
                    <p:cTn id="13" fill="hold" nodeType="clickPar">
                      <p:stCondLst>
                        <p:cond delay="indefinite"/>
                      </p:stCondLst>
                      <p:childTnLst>
                        <p:par>
                          <p:cTn id="14" fill="hold" nodeType="withGroup">
                            <p:stCondLst>
                              <p:cond delay="0"/>
                            </p:stCondLst>
                            <p:childTnLst>
                              <p:par>
                                <p:cTn id="15" presetID="24" presetClass="entr" presetSubtype="0" fill="hold" grpId="0" nodeType="clickEffect">
                                  <p:stCondLst>
                                    <p:cond delay="0"/>
                                  </p:stCondLst>
                                  <p:childTnLst>
                                    <p:set>
                                      <p:cBhvr>
                                        <p:cTn id="16" dur="1" fill="hold">
                                          <p:stCondLst>
                                            <p:cond delay="499"/>
                                          </p:stCondLst>
                                        </p:cTn>
                                        <p:tgtEl>
                                          <p:spTgt spid="34819">
                                            <p:txEl>
                                              <p:pRg st="2" end="2"/>
                                            </p:txEl>
                                          </p:spTgt>
                                        </p:tgtEl>
                                        <p:attrNameLst>
                                          <p:attrName>style.visibility</p:attrName>
                                        </p:attrNameLst>
                                      </p:cBhvr>
                                      <p:to>
                                        <p:strVal val="visible"/>
                                      </p:to>
                                    </p:set>
                                    <p:anim to="" calcmode="lin" valueType="num">
                                      <p:cBhvr>
                                        <p:cTn id="17" dur="1" fill="hold"/>
                                        <p:tgtEl>
                                          <p:spTgt spid="34819">
                                            <p:txEl>
                                              <p:pRg st="2" end="2"/>
                                            </p:txEl>
                                          </p:spTgt>
                                        </p:tgtEl>
                                        <p:attrNameLst>
                                          <p:attrName/>
                                        </p:attrNameLst>
                                      </p:cBhvr>
                                    </p:anim>
                                  </p:childTnLst>
                                </p:cTn>
                              </p:par>
                            </p:childTnLst>
                          </p:cTn>
                        </p:par>
                      </p:childTnLst>
                    </p:cTn>
                  </p:par>
                  <p:par>
                    <p:cTn id="18" fill="hold" nodeType="clickPar">
                      <p:stCondLst>
                        <p:cond delay="indefinite"/>
                      </p:stCondLst>
                      <p:childTnLst>
                        <p:par>
                          <p:cTn id="19" fill="hold" nodeType="withGroup">
                            <p:stCondLst>
                              <p:cond delay="0"/>
                            </p:stCondLst>
                            <p:childTnLst>
                              <p:par>
                                <p:cTn id="20" presetID="24" presetClass="entr" presetSubtype="0" fill="hold" grpId="0" nodeType="clickEffect">
                                  <p:stCondLst>
                                    <p:cond delay="0"/>
                                  </p:stCondLst>
                                  <p:childTnLst>
                                    <p:set>
                                      <p:cBhvr>
                                        <p:cTn id="21" dur="1" fill="hold">
                                          <p:stCondLst>
                                            <p:cond delay="499"/>
                                          </p:stCondLst>
                                        </p:cTn>
                                        <p:tgtEl>
                                          <p:spTgt spid="34819">
                                            <p:txEl>
                                              <p:pRg st="3" end="3"/>
                                            </p:txEl>
                                          </p:spTgt>
                                        </p:tgtEl>
                                        <p:attrNameLst>
                                          <p:attrName>style.visibility</p:attrName>
                                        </p:attrNameLst>
                                      </p:cBhvr>
                                      <p:to>
                                        <p:strVal val="visible"/>
                                      </p:to>
                                    </p:set>
                                    <p:anim to="" calcmode="lin" valueType="num">
                                      <p:cBhvr>
                                        <p:cTn id="22" dur="1" fill="hold"/>
                                        <p:tgtEl>
                                          <p:spTgt spid="34819">
                                            <p:txEl>
                                              <p:pRg st="3" end="3"/>
                                            </p:txEl>
                                          </p:spTgt>
                                        </p:tgtEl>
                                        <p:attrNameLst>
                                          <p:attrName/>
                                        </p:attrNameLst>
                                      </p:cBhvr>
                                    </p:anim>
                                  </p:childTnLst>
                                </p:cTn>
                              </p:par>
                            </p:childTnLst>
                          </p:cTn>
                        </p:par>
                      </p:childTnLst>
                    </p:cTn>
                  </p:par>
                  <p:par>
                    <p:cTn id="23" fill="hold" nodeType="clickPar">
                      <p:stCondLst>
                        <p:cond delay="indefinite"/>
                      </p:stCondLst>
                      <p:childTnLst>
                        <p:par>
                          <p:cTn id="24" fill="hold" nodeType="withGroup">
                            <p:stCondLst>
                              <p:cond delay="0"/>
                            </p:stCondLst>
                            <p:childTnLst>
                              <p:par>
                                <p:cTn id="25" presetID="24" presetClass="entr" presetSubtype="0" fill="hold" grpId="0" nodeType="clickEffect">
                                  <p:stCondLst>
                                    <p:cond delay="0"/>
                                  </p:stCondLst>
                                  <p:childTnLst>
                                    <p:set>
                                      <p:cBhvr>
                                        <p:cTn id="26" dur="1" fill="hold">
                                          <p:stCondLst>
                                            <p:cond delay="499"/>
                                          </p:stCondLst>
                                        </p:cTn>
                                        <p:tgtEl>
                                          <p:spTgt spid="34819">
                                            <p:txEl>
                                              <p:pRg st="4" end="4"/>
                                            </p:txEl>
                                          </p:spTgt>
                                        </p:tgtEl>
                                        <p:attrNameLst>
                                          <p:attrName>style.visibility</p:attrName>
                                        </p:attrNameLst>
                                      </p:cBhvr>
                                      <p:to>
                                        <p:strVal val="visible"/>
                                      </p:to>
                                    </p:set>
                                    <p:anim to="" calcmode="lin" valueType="num">
                                      <p:cBhvr>
                                        <p:cTn id="27" dur="1" fill="hold"/>
                                        <p:tgtEl>
                                          <p:spTgt spid="34819">
                                            <p:txEl>
                                              <p:pRg st="4" end="4"/>
                                            </p:txEl>
                                          </p:spTgt>
                                        </p:tgtEl>
                                        <p:attrNameLst>
                                          <p:attrName/>
                                        </p:attrNameLst>
                                      </p:cBhvr>
                                    </p:anim>
                                  </p:childTnLst>
                                </p:cTn>
                              </p:par>
                            </p:childTnLst>
                          </p:cTn>
                        </p:par>
                      </p:childTnLst>
                    </p:cTn>
                  </p:par>
                  <p:par>
                    <p:cTn id="28" fill="hold" nodeType="clickPar">
                      <p:stCondLst>
                        <p:cond delay="indefinite"/>
                      </p:stCondLst>
                      <p:childTnLst>
                        <p:par>
                          <p:cTn id="29" fill="hold" nodeType="withGroup">
                            <p:stCondLst>
                              <p:cond delay="0"/>
                            </p:stCondLst>
                            <p:childTnLst>
                              <p:par>
                                <p:cTn id="30" presetID="24" presetClass="entr" presetSubtype="0" fill="hold" grpId="0" nodeType="clickEffect">
                                  <p:stCondLst>
                                    <p:cond delay="0"/>
                                  </p:stCondLst>
                                  <p:childTnLst>
                                    <p:set>
                                      <p:cBhvr>
                                        <p:cTn id="31" dur="1" fill="hold">
                                          <p:stCondLst>
                                            <p:cond delay="499"/>
                                          </p:stCondLst>
                                        </p:cTn>
                                        <p:tgtEl>
                                          <p:spTgt spid="34819">
                                            <p:txEl>
                                              <p:pRg st="5" end="5"/>
                                            </p:txEl>
                                          </p:spTgt>
                                        </p:tgtEl>
                                        <p:attrNameLst>
                                          <p:attrName>style.visibility</p:attrName>
                                        </p:attrNameLst>
                                      </p:cBhvr>
                                      <p:to>
                                        <p:strVal val="visible"/>
                                      </p:to>
                                    </p:set>
                                    <p:anim to="" calcmode="lin" valueType="num">
                                      <p:cBhvr>
                                        <p:cTn id="32" dur="1" fill="hold"/>
                                        <p:tgtEl>
                                          <p:spTgt spid="34819">
                                            <p:txEl>
                                              <p:pRg st="5" end="5"/>
                                            </p:txEl>
                                          </p:spTgt>
                                        </p:tgtEl>
                                        <p:attrNameLst>
                                          <p:attrName/>
                                        </p:attrNameLst>
                                      </p:cBhvr>
                                    </p:anim>
                                  </p:childTnLst>
                                </p:cTn>
                              </p:par>
                            </p:childTnLst>
                          </p:cTn>
                        </p:par>
                      </p:childTnLst>
                    </p:cTn>
                  </p:par>
                  <p:par>
                    <p:cTn id="33" fill="hold" nodeType="clickPar">
                      <p:stCondLst>
                        <p:cond delay="indefinite"/>
                      </p:stCondLst>
                      <p:childTnLst>
                        <p:par>
                          <p:cTn id="34" fill="hold" nodeType="withGroup">
                            <p:stCondLst>
                              <p:cond delay="0"/>
                            </p:stCondLst>
                            <p:childTnLst>
                              <p:par>
                                <p:cTn id="35" presetID="24" presetClass="entr" presetSubtype="0" fill="hold" grpId="0" nodeType="clickEffect">
                                  <p:stCondLst>
                                    <p:cond delay="0"/>
                                  </p:stCondLst>
                                  <p:childTnLst>
                                    <p:set>
                                      <p:cBhvr>
                                        <p:cTn id="36" dur="1" fill="hold">
                                          <p:stCondLst>
                                            <p:cond delay="499"/>
                                          </p:stCondLst>
                                        </p:cTn>
                                        <p:tgtEl>
                                          <p:spTgt spid="34819">
                                            <p:txEl>
                                              <p:pRg st="6" end="6"/>
                                            </p:txEl>
                                          </p:spTgt>
                                        </p:tgtEl>
                                        <p:attrNameLst>
                                          <p:attrName>style.visibility</p:attrName>
                                        </p:attrNameLst>
                                      </p:cBhvr>
                                      <p:to>
                                        <p:strVal val="visible"/>
                                      </p:to>
                                    </p:set>
                                    <p:anim to="" calcmode="lin" valueType="num">
                                      <p:cBhvr>
                                        <p:cTn id="37" dur="1" fill="hold"/>
                                        <p:tgtEl>
                                          <p:spTgt spid="34819">
                                            <p:txEl>
                                              <p:pRg st="6" end="6"/>
                                            </p:txEl>
                                          </p:spTgt>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819" grpId="0" build="p" autoUpdateAnimBg="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54" name="Rectangle 1026"/>
          <p:cNvSpPr>
            <a:spLocks noGrp="1" noChangeArrowheads="1"/>
          </p:cNvSpPr>
          <p:nvPr>
            <p:ph type="title"/>
          </p:nvPr>
        </p:nvSpPr>
        <p:spPr>
          <a:xfrm>
            <a:off x="632326" y="990600"/>
            <a:ext cx="7368674" cy="800861"/>
          </a:xfrm>
          <a:noFill/>
          <a:ln/>
        </p:spPr>
        <p:txBody>
          <a:bodyPr wrap="square" lIns="92075" tIns="46038" rIns="92075" bIns="46038" anchor="t" anchorCtr="1">
            <a:spAutoFit/>
          </a:bodyPr>
          <a:lstStyle/>
          <a:p>
            <a:r>
              <a:rPr lang="en-US" altLang="en-US"/>
              <a:t>Ionic solids are brittle</a:t>
            </a:r>
          </a:p>
        </p:txBody>
      </p:sp>
      <p:grpSp>
        <p:nvGrpSpPr>
          <p:cNvPr id="151555" name="Group 1027"/>
          <p:cNvGrpSpPr>
            <a:grpSpLocks/>
          </p:cNvGrpSpPr>
          <p:nvPr/>
        </p:nvGrpSpPr>
        <p:grpSpPr bwMode="auto">
          <a:xfrm>
            <a:off x="3888582" y="3232151"/>
            <a:ext cx="2087563" cy="2249488"/>
            <a:chOff x="2412" y="2066"/>
            <a:chExt cx="1315" cy="1417"/>
          </a:xfrm>
        </p:grpSpPr>
        <p:grpSp>
          <p:nvGrpSpPr>
            <p:cNvPr id="151556" name="Group 1028"/>
            <p:cNvGrpSpPr>
              <a:grpSpLocks/>
            </p:cNvGrpSpPr>
            <p:nvPr/>
          </p:nvGrpSpPr>
          <p:grpSpPr bwMode="auto">
            <a:xfrm>
              <a:off x="2412" y="2066"/>
              <a:ext cx="1315" cy="442"/>
              <a:chOff x="2412" y="2066"/>
              <a:chExt cx="1315" cy="442"/>
            </a:xfrm>
          </p:grpSpPr>
          <p:grpSp>
            <p:nvGrpSpPr>
              <p:cNvPr id="151557" name="Group 1029"/>
              <p:cNvGrpSpPr>
                <a:grpSpLocks/>
              </p:cNvGrpSpPr>
              <p:nvPr/>
            </p:nvGrpSpPr>
            <p:grpSpPr bwMode="auto">
              <a:xfrm>
                <a:off x="2412" y="2066"/>
                <a:ext cx="677" cy="442"/>
                <a:chOff x="2412" y="2066"/>
                <a:chExt cx="677" cy="442"/>
              </a:xfrm>
            </p:grpSpPr>
            <p:grpSp>
              <p:nvGrpSpPr>
                <p:cNvPr id="151558" name="Group 1030"/>
                <p:cNvGrpSpPr>
                  <a:grpSpLocks/>
                </p:cNvGrpSpPr>
                <p:nvPr/>
              </p:nvGrpSpPr>
              <p:grpSpPr bwMode="auto">
                <a:xfrm>
                  <a:off x="2412" y="2066"/>
                  <a:ext cx="349" cy="442"/>
                  <a:chOff x="2412" y="2066"/>
                  <a:chExt cx="349" cy="442"/>
                </a:xfrm>
              </p:grpSpPr>
              <p:sp>
                <p:nvSpPr>
                  <p:cNvPr id="151559" name="Oval 1031"/>
                  <p:cNvSpPr>
                    <a:spLocks noChangeArrowheads="1"/>
                  </p:cNvSpPr>
                  <p:nvPr/>
                </p:nvSpPr>
                <p:spPr bwMode="auto">
                  <a:xfrm>
                    <a:off x="2412" y="2095"/>
                    <a:ext cx="349" cy="349"/>
                  </a:xfrm>
                  <a:prstGeom prst="ellipse">
                    <a:avLst/>
                  </a:prstGeom>
                  <a:gradFill rotWithShape="0">
                    <a:gsLst>
                      <a:gs pos="0">
                        <a:srgbClr val="FC0128"/>
                      </a:gs>
                      <a:gs pos="100000">
                        <a:srgbClr val="FC0128">
                          <a:gamma/>
                          <a:shade val="29804"/>
                          <a:invGamma/>
                        </a:srgbClr>
                      </a:gs>
                    </a:gsLst>
                    <a:path path="shape">
                      <a:fillToRect l="50000" t="50000" r="50000" b="50000"/>
                    </a:path>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51560" name="Rectangle 1032"/>
                  <p:cNvSpPr>
                    <a:spLocks noChangeArrowheads="1"/>
                  </p:cNvSpPr>
                  <p:nvPr/>
                </p:nvSpPr>
                <p:spPr bwMode="auto">
                  <a:xfrm>
                    <a:off x="2450" y="2066"/>
                    <a:ext cx="281" cy="4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spAutoFit/>
                  </a:bodyPr>
                  <a:lstStyle/>
                  <a:p>
                    <a:pPr eaLnBrk="0" hangingPunct="0">
                      <a:spcBef>
                        <a:spcPct val="50000"/>
                      </a:spcBef>
                    </a:pPr>
                    <a:r>
                      <a:rPr lang="en-US" altLang="en-US" sz="4000">
                        <a:latin typeface="Arial" charset="0"/>
                      </a:rPr>
                      <a:t>+</a:t>
                    </a:r>
                  </a:p>
                </p:txBody>
              </p:sp>
            </p:grpSp>
            <p:grpSp>
              <p:nvGrpSpPr>
                <p:cNvPr id="151561" name="Group 1033"/>
                <p:cNvGrpSpPr>
                  <a:grpSpLocks/>
                </p:cNvGrpSpPr>
                <p:nvPr/>
              </p:nvGrpSpPr>
              <p:grpSpPr bwMode="auto">
                <a:xfrm>
                  <a:off x="2779" y="2066"/>
                  <a:ext cx="310" cy="442"/>
                  <a:chOff x="2779" y="2066"/>
                  <a:chExt cx="310" cy="442"/>
                </a:xfrm>
              </p:grpSpPr>
              <p:sp>
                <p:nvSpPr>
                  <p:cNvPr id="151562" name="Oval 1034"/>
                  <p:cNvSpPr>
                    <a:spLocks noChangeArrowheads="1"/>
                  </p:cNvSpPr>
                  <p:nvPr/>
                </p:nvSpPr>
                <p:spPr bwMode="auto">
                  <a:xfrm>
                    <a:off x="2779" y="2153"/>
                    <a:ext cx="252" cy="252"/>
                  </a:xfrm>
                  <a:prstGeom prst="ellipse">
                    <a:avLst/>
                  </a:prstGeom>
                  <a:gradFill rotWithShape="0">
                    <a:gsLst>
                      <a:gs pos="0">
                        <a:srgbClr val="FAFD00"/>
                      </a:gs>
                      <a:gs pos="100000">
                        <a:srgbClr val="FAFD00">
                          <a:gamma/>
                          <a:shade val="29804"/>
                          <a:invGamma/>
                        </a:srgbClr>
                      </a:gs>
                    </a:gsLst>
                    <a:path path="shape">
                      <a:fillToRect l="50000" t="50000" r="50000" b="50000"/>
                    </a:path>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51563" name="Rectangle 1035"/>
                  <p:cNvSpPr>
                    <a:spLocks noChangeArrowheads="1"/>
                  </p:cNvSpPr>
                  <p:nvPr/>
                </p:nvSpPr>
                <p:spPr bwMode="auto">
                  <a:xfrm>
                    <a:off x="2799" y="2066"/>
                    <a:ext cx="290" cy="4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spAutoFit/>
                  </a:bodyPr>
                  <a:lstStyle/>
                  <a:p>
                    <a:pPr eaLnBrk="0" hangingPunct="0">
                      <a:spcBef>
                        <a:spcPct val="50000"/>
                      </a:spcBef>
                    </a:pPr>
                    <a:r>
                      <a:rPr lang="en-US" altLang="en-US" sz="4000">
                        <a:solidFill>
                          <a:schemeClr val="bg2"/>
                        </a:solidFill>
                        <a:latin typeface="Arial" charset="0"/>
                      </a:rPr>
                      <a:t>-</a:t>
                    </a:r>
                  </a:p>
                </p:txBody>
              </p:sp>
            </p:grpSp>
          </p:grpSp>
          <p:grpSp>
            <p:nvGrpSpPr>
              <p:cNvPr id="151564" name="Group 1036"/>
              <p:cNvGrpSpPr>
                <a:grpSpLocks/>
              </p:cNvGrpSpPr>
              <p:nvPr/>
            </p:nvGrpSpPr>
            <p:grpSpPr bwMode="auto">
              <a:xfrm>
                <a:off x="3050" y="2066"/>
                <a:ext cx="677" cy="442"/>
                <a:chOff x="3050" y="2066"/>
                <a:chExt cx="677" cy="442"/>
              </a:xfrm>
            </p:grpSpPr>
            <p:grpSp>
              <p:nvGrpSpPr>
                <p:cNvPr id="151565" name="Group 1037"/>
                <p:cNvGrpSpPr>
                  <a:grpSpLocks/>
                </p:cNvGrpSpPr>
                <p:nvPr/>
              </p:nvGrpSpPr>
              <p:grpSpPr bwMode="auto">
                <a:xfrm>
                  <a:off x="3050" y="2066"/>
                  <a:ext cx="349" cy="442"/>
                  <a:chOff x="3050" y="2066"/>
                  <a:chExt cx="349" cy="442"/>
                </a:xfrm>
              </p:grpSpPr>
              <p:sp>
                <p:nvSpPr>
                  <p:cNvPr id="151566" name="Oval 1038"/>
                  <p:cNvSpPr>
                    <a:spLocks noChangeArrowheads="1"/>
                  </p:cNvSpPr>
                  <p:nvPr/>
                </p:nvSpPr>
                <p:spPr bwMode="auto">
                  <a:xfrm>
                    <a:off x="3050" y="2095"/>
                    <a:ext cx="349" cy="349"/>
                  </a:xfrm>
                  <a:prstGeom prst="ellipse">
                    <a:avLst/>
                  </a:prstGeom>
                  <a:gradFill rotWithShape="0">
                    <a:gsLst>
                      <a:gs pos="0">
                        <a:srgbClr val="FC0128"/>
                      </a:gs>
                      <a:gs pos="100000">
                        <a:srgbClr val="FC0128">
                          <a:gamma/>
                          <a:shade val="29804"/>
                          <a:invGamma/>
                        </a:srgbClr>
                      </a:gs>
                    </a:gsLst>
                    <a:path path="shape">
                      <a:fillToRect l="50000" t="50000" r="50000" b="50000"/>
                    </a:path>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51567" name="Rectangle 1039"/>
                  <p:cNvSpPr>
                    <a:spLocks noChangeArrowheads="1"/>
                  </p:cNvSpPr>
                  <p:nvPr/>
                </p:nvSpPr>
                <p:spPr bwMode="auto">
                  <a:xfrm>
                    <a:off x="3088" y="2066"/>
                    <a:ext cx="281" cy="4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spAutoFit/>
                  </a:bodyPr>
                  <a:lstStyle/>
                  <a:p>
                    <a:pPr eaLnBrk="0" hangingPunct="0">
                      <a:spcBef>
                        <a:spcPct val="50000"/>
                      </a:spcBef>
                    </a:pPr>
                    <a:r>
                      <a:rPr lang="en-US" altLang="en-US" sz="4000">
                        <a:latin typeface="Arial" charset="0"/>
                      </a:rPr>
                      <a:t>+</a:t>
                    </a:r>
                  </a:p>
                </p:txBody>
              </p:sp>
            </p:grpSp>
            <p:grpSp>
              <p:nvGrpSpPr>
                <p:cNvPr id="151568" name="Group 1040"/>
                <p:cNvGrpSpPr>
                  <a:grpSpLocks/>
                </p:cNvGrpSpPr>
                <p:nvPr/>
              </p:nvGrpSpPr>
              <p:grpSpPr bwMode="auto">
                <a:xfrm>
                  <a:off x="3417" y="2066"/>
                  <a:ext cx="310" cy="442"/>
                  <a:chOff x="3417" y="2066"/>
                  <a:chExt cx="310" cy="442"/>
                </a:xfrm>
              </p:grpSpPr>
              <p:sp>
                <p:nvSpPr>
                  <p:cNvPr id="151569" name="Oval 1041"/>
                  <p:cNvSpPr>
                    <a:spLocks noChangeArrowheads="1"/>
                  </p:cNvSpPr>
                  <p:nvPr/>
                </p:nvSpPr>
                <p:spPr bwMode="auto">
                  <a:xfrm>
                    <a:off x="3417" y="2153"/>
                    <a:ext cx="252" cy="252"/>
                  </a:xfrm>
                  <a:prstGeom prst="ellipse">
                    <a:avLst/>
                  </a:prstGeom>
                  <a:gradFill rotWithShape="0">
                    <a:gsLst>
                      <a:gs pos="0">
                        <a:srgbClr val="FAFD00"/>
                      </a:gs>
                      <a:gs pos="100000">
                        <a:srgbClr val="FAFD00">
                          <a:gamma/>
                          <a:shade val="29804"/>
                          <a:invGamma/>
                        </a:srgbClr>
                      </a:gs>
                    </a:gsLst>
                    <a:path path="shape">
                      <a:fillToRect l="50000" t="50000" r="50000" b="50000"/>
                    </a:path>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51570" name="Rectangle 1042"/>
                  <p:cNvSpPr>
                    <a:spLocks noChangeArrowheads="1"/>
                  </p:cNvSpPr>
                  <p:nvPr/>
                </p:nvSpPr>
                <p:spPr bwMode="auto">
                  <a:xfrm>
                    <a:off x="3437" y="2066"/>
                    <a:ext cx="290" cy="4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spAutoFit/>
                  </a:bodyPr>
                  <a:lstStyle/>
                  <a:p>
                    <a:pPr eaLnBrk="0" hangingPunct="0">
                      <a:spcBef>
                        <a:spcPct val="50000"/>
                      </a:spcBef>
                    </a:pPr>
                    <a:r>
                      <a:rPr lang="en-US" altLang="en-US" sz="4000">
                        <a:solidFill>
                          <a:schemeClr val="bg2"/>
                        </a:solidFill>
                        <a:latin typeface="Arial" charset="0"/>
                      </a:rPr>
                      <a:t>-</a:t>
                    </a:r>
                  </a:p>
                </p:txBody>
              </p:sp>
            </p:grpSp>
          </p:grpSp>
        </p:grpSp>
        <p:grpSp>
          <p:nvGrpSpPr>
            <p:cNvPr id="151571" name="Group 1043"/>
            <p:cNvGrpSpPr>
              <a:grpSpLocks/>
            </p:cNvGrpSpPr>
            <p:nvPr/>
          </p:nvGrpSpPr>
          <p:grpSpPr bwMode="auto">
            <a:xfrm>
              <a:off x="2441" y="2375"/>
              <a:ext cx="1257" cy="451"/>
              <a:chOff x="2441" y="2375"/>
              <a:chExt cx="1257" cy="451"/>
            </a:xfrm>
          </p:grpSpPr>
          <p:grpSp>
            <p:nvGrpSpPr>
              <p:cNvPr id="151572" name="Group 1044"/>
              <p:cNvGrpSpPr>
                <a:grpSpLocks/>
              </p:cNvGrpSpPr>
              <p:nvPr/>
            </p:nvGrpSpPr>
            <p:grpSpPr bwMode="auto">
              <a:xfrm>
                <a:off x="2711" y="2384"/>
                <a:ext cx="349" cy="442"/>
                <a:chOff x="2711" y="2384"/>
                <a:chExt cx="349" cy="442"/>
              </a:xfrm>
            </p:grpSpPr>
            <p:sp>
              <p:nvSpPr>
                <p:cNvPr id="151573" name="Oval 1045"/>
                <p:cNvSpPr>
                  <a:spLocks noChangeArrowheads="1"/>
                </p:cNvSpPr>
                <p:nvPr/>
              </p:nvSpPr>
              <p:spPr bwMode="auto">
                <a:xfrm>
                  <a:off x="2711" y="2413"/>
                  <a:ext cx="349" cy="349"/>
                </a:xfrm>
                <a:prstGeom prst="ellipse">
                  <a:avLst/>
                </a:prstGeom>
                <a:gradFill rotWithShape="0">
                  <a:gsLst>
                    <a:gs pos="0">
                      <a:srgbClr val="FC0128"/>
                    </a:gs>
                    <a:gs pos="100000">
                      <a:srgbClr val="FC0128">
                        <a:gamma/>
                        <a:shade val="29804"/>
                        <a:invGamma/>
                      </a:srgbClr>
                    </a:gs>
                  </a:gsLst>
                  <a:path path="shape">
                    <a:fillToRect l="50000" t="50000" r="50000" b="50000"/>
                  </a:path>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51574" name="Rectangle 1046"/>
                <p:cNvSpPr>
                  <a:spLocks noChangeArrowheads="1"/>
                </p:cNvSpPr>
                <p:nvPr/>
              </p:nvSpPr>
              <p:spPr bwMode="auto">
                <a:xfrm flipH="1">
                  <a:off x="2741" y="2384"/>
                  <a:ext cx="281" cy="4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spAutoFit/>
                </a:bodyPr>
                <a:lstStyle/>
                <a:p>
                  <a:pPr eaLnBrk="0" hangingPunct="0">
                    <a:spcBef>
                      <a:spcPct val="50000"/>
                    </a:spcBef>
                  </a:pPr>
                  <a:r>
                    <a:rPr lang="en-US" altLang="en-US" sz="4000">
                      <a:latin typeface="Arial" charset="0"/>
                    </a:rPr>
                    <a:t>+</a:t>
                  </a:r>
                </a:p>
              </p:txBody>
            </p:sp>
          </p:grpSp>
          <p:sp>
            <p:nvSpPr>
              <p:cNvPr id="151575" name="Oval 1047"/>
              <p:cNvSpPr>
                <a:spLocks noChangeArrowheads="1"/>
              </p:cNvSpPr>
              <p:nvPr/>
            </p:nvSpPr>
            <p:spPr bwMode="auto">
              <a:xfrm>
                <a:off x="2441" y="2471"/>
                <a:ext cx="252" cy="252"/>
              </a:xfrm>
              <a:prstGeom prst="ellipse">
                <a:avLst/>
              </a:prstGeom>
              <a:gradFill rotWithShape="0">
                <a:gsLst>
                  <a:gs pos="0">
                    <a:srgbClr val="FAFD00"/>
                  </a:gs>
                  <a:gs pos="100000">
                    <a:srgbClr val="FAFD00">
                      <a:gamma/>
                      <a:shade val="29804"/>
                      <a:invGamma/>
                    </a:srgbClr>
                  </a:gs>
                </a:gsLst>
                <a:path path="shape">
                  <a:fillToRect l="50000" t="50000" r="50000" b="50000"/>
                </a:path>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51576" name="Rectangle 1048"/>
              <p:cNvSpPr>
                <a:spLocks noChangeArrowheads="1"/>
              </p:cNvSpPr>
              <p:nvPr/>
            </p:nvSpPr>
            <p:spPr bwMode="auto">
              <a:xfrm flipH="1">
                <a:off x="2480" y="2375"/>
                <a:ext cx="290" cy="4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spAutoFit/>
              </a:bodyPr>
              <a:lstStyle/>
              <a:p>
                <a:pPr eaLnBrk="0" hangingPunct="0">
                  <a:spcBef>
                    <a:spcPct val="50000"/>
                  </a:spcBef>
                </a:pPr>
                <a:r>
                  <a:rPr lang="en-US" altLang="en-US" sz="4000">
                    <a:solidFill>
                      <a:schemeClr val="bg2"/>
                    </a:solidFill>
                    <a:latin typeface="Arial" charset="0"/>
                  </a:rPr>
                  <a:t>-</a:t>
                </a:r>
              </a:p>
            </p:txBody>
          </p:sp>
          <p:grpSp>
            <p:nvGrpSpPr>
              <p:cNvPr id="151577" name="Group 1049"/>
              <p:cNvGrpSpPr>
                <a:grpSpLocks/>
              </p:cNvGrpSpPr>
              <p:nvPr/>
            </p:nvGrpSpPr>
            <p:grpSpPr bwMode="auto">
              <a:xfrm>
                <a:off x="3349" y="2384"/>
                <a:ext cx="349" cy="442"/>
                <a:chOff x="3349" y="2384"/>
                <a:chExt cx="349" cy="442"/>
              </a:xfrm>
            </p:grpSpPr>
            <p:sp>
              <p:nvSpPr>
                <p:cNvPr id="151578" name="Oval 1050"/>
                <p:cNvSpPr>
                  <a:spLocks noChangeArrowheads="1"/>
                </p:cNvSpPr>
                <p:nvPr/>
              </p:nvSpPr>
              <p:spPr bwMode="auto">
                <a:xfrm>
                  <a:off x="3349" y="2413"/>
                  <a:ext cx="349" cy="349"/>
                </a:xfrm>
                <a:prstGeom prst="ellipse">
                  <a:avLst/>
                </a:prstGeom>
                <a:gradFill rotWithShape="0">
                  <a:gsLst>
                    <a:gs pos="0">
                      <a:srgbClr val="FC0128"/>
                    </a:gs>
                    <a:gs pos="100000">
                      <a:srgbClr val="FC0128">
                        <a:gamma/>
                        <a:shade val="29804"/>
                        <a:invGamma/>
                      </a:srgbClr>
                    </a:gs>
                  </a:gsLst>
                  <a:path path="shape">
                    <a:fillToRect l="50000" t="50000" r="50000" b="50000"/>
                  </a:path>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51579" name="Rectangle 1051"/>
                <p:cNvSpPr>
                  <a:spLocks noChangeArrowheads="1"/>
                </p:cNvSpPr>
                <p:nvPr/>
              </p:nvSpPr>
              <p:spPr bwMode="auto">
                <a:xfrm flipH="1">
                  <a:off x="3379" y="2384"/>
                  <a:ext cx="281" cy="4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spAutoFit/>
                </a:bodyPr>
                <a:lstStyle/>
                <a:p>
                  <a:pPr eaLnBrk="0" hangingPunct="0">
                    <a:spcBef>
                      <a:spcPct val="50000"/>
                    </a:spcBef>
                  </a:pPr>
                  <a:r>
                    <a:rPr lang="en-US" altLang="en-US" sz="4000">
                      <a:latin typeface="Arial" charset="0"/>
                    </a:rPr>
                    <a:t>+</a:t>
                  </a:r>
                </a:p>
              </p:txBody>
            </p:sp>
          </p:grpSp>
          <p:sp>
            <p:nvSpPr>
              <p:cNvPr id="151580" name="Oval 1052"/>
              <p:cNvSpPr>
                <a:spLocks noChangeArrowheads="1"/>
              </p:cNvSpPr>
              <p:nvPr/>
            </p:nvSpPr>
            <p:spPr bwMode="auto">
              <a:xfrm>
                <a:off x="3079" y="2471"/>
                <a:ext cx="252" cy="252"/>
              </a:xfrm>
              <a:prstGeom prst="ellipse">
                <a:avLst/>
              </a:prstGeom>
              <a:gradFill rotWithShape="0">
                <a:gsLst>
                  <a:gs pos="0">
                    <a:srgbClr val="FAFD00"/>
                  </a:gs>
                  <a:gs pos="100000">
                    <a:srgbClr val="FAFD00">
                      <a:gamma/>
                      <a:shade val="29804"/>
                      <a:invGamma/>
                    </a:srgbClr>
                  </a:gs>
                </a:gsLst>
                <a:path path="shape">
                  <a:fillToRect l="50000" t="50000" r="50000" b="50000"/>
                </a:path>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51581" name="Rectangle 1053"/>
              <p:cNvSpPr>
                <a:spLocks noChangeArrowheads="1"/>
              </p:cNvSpPr>
              <p:nvPr/>
            </p:nvSpPr>
            <p:spPr bwMode="auto">
              <a:xfrm flipH="1">
                <a:off x="3108" y="2384"/>
                <a:ext cx="290" cy="4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spAutoFit/>
              </a:bodyPr>
              <a:lstStyle/>
              <a:p>
                <a:pPr eaLnBrk="0" hangingPunct="0">
                  <a:spcBef>
                    <a:spcPct val="50000"/>
                  </a:spcBef>
                </a:pPr>
                <a:r>
                  <a:rPr lang="en-US" altLang="en-US" sz="4000">
                    <a:solidFill>
                      <a:schemeClr val="bg2"/>
                    </a:solidFill>
                    <a:latin typeface="Arial" charset="0"/>
                  </a:rPr>
                  <a:t>-</a:t>
                </a:r>
              </a:p>
            </p:txBody>
          </p:sp>
        </p:grpSp>
        <p:grpSp>
          <p:nvGrpSpPr>
            <p:cNvPr id="151582" name="Group 1054"/>
            <p:cNvGrpSpPr>
              <a:grpSpLocks/>
            </p:cNvGrpSpPr>
            <p:nvPr/>
          </p:nvGrpSpPr>
          <p:grpSpPr bwMode="auto">
            <a:xfrm>
              <a:off x="2412" y="2713"/>
              <a:ext cx="1315" cy="442"/>
              <a:chOff x="2412" y="2713"/>
              <a:chExt cx="1315" cy="442"/>
            </a:xfrm>
          </p:grpSpPr>
          <p:grpSp>
            <p:nvGrpSpPr>
              <p:cNvPr id="151583" name="Group 1055"/>
              <p:cNvGrpSpPr>
                <a:grpSpLocks/>
              </p:cNvGrpSpPr>
              <p:nvPr/>
            </p:nvGrpSpPr>
            <p:grpSpPr bwMode="auto">
              <a:xfrm>
                <a:off x="2412" y="2713"/>
                <a:ext cx="677" cy="442"/>
                <a:chOff x="2412" y="2713"/>
                <a:chExt cx="677" cy="442"/>
              </a:xfrm>
            </p:grpSpPr>
            <p:grpSp>
              <p:nvGrpSpPr>
                <p:cNvPr id="151584" name="Group 1056"/>
                <p:cNvGrpSpPr>
                  <a:grpSpLocks/>
                </p:cNvGrpSpPr>
                <p:nvPr/>
              </p:nvGrpSpPr>
              <p:grpSpPr bwMode="auto">
                <a:xfrm>
                  <a:off x="2412" y="2713"/>
                  <a:ext cx="349" cy="442"/>
                  <a:chOff x="2412" y="2713"/>
                  <a:chExt cx="349" cy="442"/>
                </a:xfrm>
              </p:grpSpPr>
              <p:sp>
                <p:nvSpPr>
                  <p:cNvPr id="151585" name="Oval 1057"/>
                  <p:cNvSpPr>
                    <a:spLocks noChangeArrowheads="1"/>
                  </p:cNvSpPr>
                  <p:nvPr/>
                </p:nvSpPr>
                <p:spPr bwMode="auto">
                  <a:xfrm>
                    <a:off x="2412" y="2742"/>
                    <a:ext cx="349" cy="349"/>
                  </a:xfrm>
                  <a:prstGeom prst="ellipse">
                    <a:avLst/>
                  </a:prstGeom>
                  <a:gradFill rotWithShape="0">
                    <a:gsLst>
                      <a:gs pos="0">
                        <a:srgbClr val="FC0128"/>
                      </a:gs>
                      <a:gs pos="100000">
                        <a:srgbClr val="FC0128">
                          <a:gamma/>
                          <a:shade val="29804"/>
                          <a:invGamma/>
                        </a:srgbClr>
                      </a:gs>
                    </a:gsLst>
                    <a:path path="shape">
                      <a:fillToRect l="50000" t="50000" r="50000" b="50000"/>
                    </a:path>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51586" name="Rectangle 1058"/>
                  <p:cNvSpPr>
                    <a:spLocks noChangeArrowheads="1"/>
                  </p:cNvSpPr>
                  <p:nvPr/>
                </p:nvSpPr>
                <p:spPr bwMode="auto">
                  <a:xfrm>
                    <a:off x="2450" y="2713"/>
                    <a:ext cx="281" cy="4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spAutoFit/>
                  </a:bodyPr>
                  <a:lstStyle/>
                  <a:p>
                    <a:pPr eaLnBrk="0" hangingPunct="0">
                      <a:spcBef>
                        <a:spcPct val="50000"/>
                      </a:spcBef>
                    </a:pPr>
                    <a:r>
                      <a:rPr lang="en-US" altLang="en-US" sz="4000">
                        <a:latin typeface="Arial" charset="0"/>
                      </a:rPr>
                      <a:t>+</a:t>
                    </a:r>
                  </a:p>
                </p:txBody>
              </p:sp>
            </p:grpSp>
            <p:grpSp>
              <p:nvGrpSpPr>
                <p:cNvPr id="151587" name="Group 1059"/>
                <p:cNvGrpSpPr>
                  <a:grpSpLocks/>
                </p:cNvGrpSpPr>
                <p:nvPr/>
              </p:nvGrpSpPr>
              <p:grpSpPr bwMode="auto">
                <a:xfrm>
                  <a:off x="2779" y="2713"/>
                  <a:ext cx="310" cy="442"/>
                  <a:chOff x="2779" y="2713"/>
                  <a:chExt cx="310" cy="442"/>
                </a:xfrm>
              </p:grpSpPr>
              <p:sp>
                <p:nvSpPr>
                  <p:cNvPr id="151588" name="Oval 1060"/>
                  <p:cNvSpPr>
                    <a:spLocks noChangeArrowheads="1"/>
                  </p:cNvSpPr>
                  <p:nvPr/>
                </p:nvSpPr>
                <p:spPr bwMode="auto">
                  <a:xfrm>
                    <a:off x="2779" y="2800"/>
                    <a:ext cx="252" cy="252"/>
                  </a:xfrm>
                  <a:prstGeom prst="ellipse">
                    <a:avLst/>
                  </a:prstGeom>
                  <a:gradFill rotWithShape="0">
                    <a:gsLst>
                      <a:gs pos="0">
                        <a:srgbClr val="FAFD00"/>
                      </a:gs>
                      <a:gs pos="100000">
                        <a:srgbClr val="FAFD00">
                          <a:gamma/>
                          <a:shade val="29804"/>
                          <a:invGamma/>
                        </a:srgbClr>
                      </a:gs>
                    </a:gsLst>
                    <a:path path="shape">
                      <a:fillToRect l="50000" t="50000" r="50000" b="50000"/>
                    </a:path>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51589" name="Rectangle 1061"/>
                  <p:cNvSpPr>
                    <a:spLocks noChangeArrowheads="1"/>
                  </p:cNvSpPr>
                  <p:nvPr/>
                </p:nvSpPr>
                <p:spPr bwMode="auto">
                  <a:xfrm>
                    <a:off x="2799" y="2713"/>
                    <a:ext cx="290" cy="4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spAutoFit/>
                  </a:bodyPr>
                  <a:lstStyle/>
                  <a:p>
                    <a:pPr eaLnBrk="0" hangingPunct="0">
                      <a:spcBef>
                        <a:spcPct val="50000"/>
                      </a:spcBef>
                    </a:pPr>
                    <a:r>
                      <a:rPr lang="en-US" altLang="en-US" sz="4000">
                        <a:solidFill>
                          <a:schemeClr val="bg2"/>
                        </a:solidFill>
                        <a:latin typeface="Arial" charset="0"/>
                      </a:rPr>
                      <a:t>-</a:t>
                    </a:r>
                  </a:p>
                </p:txBody>
              </p:sp>
            </p:grpSp>
          </p:grpSp>
          <p:grpSp>
            <p:nvGrpSpPr>
              <p:cNvPr id="151590" name="Group 1062"/>
              <p:cNvGrpSpPr>
                <a:grpSpLocks/>
              </p:cNvGrpSpPr>
              <p:nvPr/>
            </p:nvGrpSpPr>
            <p:grpSpPr bwMode="auto">
              <a:xfrm>
                <a:off x="3050" y="2713"/>
                <a:ext cx="677" cy="442"/>
                <a:chOff x="3050" y="2713"/>
                <a:chExt cx="677" cy="442"/>
              </a:xfrm>
            </p:grpSpPr>
            <p:grpSp>
              <p:nvGrpSpPr>
                <p:cNvPr id="151591" name="Group 1063"/>
                <p:cNvGrpSpPr>
                  <a:grpSpLocks/>
                </p:cNvGrpSpPr>
                <p:nvPr/>
              </p:nvGrpSpPr>
              <p:grpSpPr bwMode="auto">
                <a:xfrm>
                  <a:off x="3050" y="2713"/>
                  <a:ext cx="349" cy="442"/>
                  <a:chOff x="3050" y="2713"/>
                  <a:chExt cx="349" cy="442"/>
                </a:xfrm>
              </p:grpSpPr>
              <p:sp>
                <p:nvSpPr>
                  <p:cNvPr id="151592" name="Oval 1064"/>
                  <p:cNvSpPr>
                    <a:spLocks noChangeArrowheads="1"/>
                  </p:cNvSpPr>
                  <p:nvPr/>
                </p:nvSpPr>
                <p:spPr bwMode="auto">
                  <a:xfrm>
                    <a:off x="3050" y="2742"/>
                    <a:ext cx="349" cy="349"/>
                  </a:xfrm>
                  <a:prstGeom prst="ellipse">
                    <a:avLst/>
                  </a:prstGeom>
                  <a:gradFill rotWithShape="0">
                    <a:gsLst>
                      <a:gs pos="0">
                        <a:srgbClr val="FC0128"/>
                      </a:gs>
                      <a:gs pos="100000">
                        <a:srgbClr val="FC0128">
                          <a:gamma/>
                          <a:shade val="29804"/>
                          <a:invGamma/>
                        </a:srgbClr>
                      </a:gs>
                    </a:gsLst>
                    <a:path path="shape">
                      <a:fillToRect l="50000" t="50000" r="50000" b="50000"/>
                    </a:path>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51593" name="Rectangle 1065"/>
                  <p:cNvSpPr>
                    <a:spLocks noChangeArrowheads="1"/>
                  </p:cNvSpPr>
                  <p:nvPr/>
                </p:nvSpPr>
                <p:spPr bwMode="auto">
                  <a:xfrm>
                    <a:off x="3088" y="2713"/>
                    <a:ext cx="281" cy="4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spAutoFit/>
                  </a:bodyPr>
                  <a:lstStyle/>
                  <a:p>
                    <a:pPr eaLnBrk="0" hangingPunct="0">
                      <a:spcBef>
                        <a:spcPct val="50000"/>
                      </a:spcBef>
                    </a:pPr>
                    <a:r>
                      <a:rPr lang="en-US" altLang="en-US" sz="4000">
                        <a:latin typeface="Arial" charset="0"/>
                      </a:rPr>
                      <a:t>+</a:t>
                    </a:r>
                  </a:p>
                </p:txBody>
              </p:sp>
            </p:grpSp>
            <p:grpSp>
              <p:nvGrpSpPr>
                <p:cNvPr id="151594" name="Group 1066"/>
                <p:cNvGrpSpPr>
                  <a:grpSpLocks/>
                </p:cNvGrpSpPr>
                <p:nvPr/>
              </p:nvGrpSpPr>
              <p:grpSpPr bwMode="auto">
                <a:xfrm>
                  <a:off x="3417" y="2713"/>
                  <a:ext cx="310" cy="442"/>
                  <a:chOff x="3417" y="2713"/>
                  <a:chExt cx="310" cy="442"/>
                </a:xfrm>
              </p:grpSpPr>
              <p:sp>
                <p:nvSpPr>
                  <p:cNvPr id="151595" name="Oval 1067"/>
                  <p:cNvSpPr>
                    <a:spLocks noChangeArrowheads="1"/>
                  </p:cNvSpPr>
                  <p:nvPr/>
                </p:nvSpPr>
                <p:spPr bwMode="auto">
                  <a:xfrm>
                    <a:off x="3417" y="2800"/>
                    <a:ext cx="252" cy="252"/>
                  </a:xfrm>
                  <a:prstGeom prst="ellipse">
                    <a:avLst/>
                  </a:prstGeom>
                  <a:gradFill rotWithShape="0">
                    <a:gsLst>
                      <a:gs pos="0">
                        <a:srgbClr val="FAFD00"/>
                      </a:gs>
                      <a:gs pos="100000">
                        <a:srgbClr val="FAFD00">
                          <a:gamma/>
                          <a:shade val="29804"/>
                          <a:invGamma/>
                        </a:srgbClr>
                      </a:gs>
                    </a:gsLst>
                    <a:path path="shape">
                      <a:fillToRect l="50000" t="50000" r="50000" b="50000"/>
                    </a:path>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51596" name="Rectangle 1068"/>
                  <p:cNvSpPr>
                    <a:spLocks noChangeArrowheads="1"/>
                  </p:cNvSpPr>
                  <p:nvPr/>
                </p:nvSpPr>
                <p:spPr bwMode="auto">
                  <a:xfrm>
                    <a:off x="3437" y="2713"/>
                    <a:ext cx="290" cy="4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spAutoFit/>
                  </a:bodyPr>
                  <a:lstStyle/>
                  <a:p>
                    <a:pPr eaLnBrk="0" hangingPunct="0">
                      <a:spcBef>
                        <a:spcPct val="50000"/>
                      </a:spcBef>
                    </a:pPr>
                    <a:r>
                      <a:rPr lang="en-US" altLang="en-US" sz="4000">
                        <a:solidFill>
                          <a:schemeClr val="bg2"/>
                        </a:solidFill>
                        <a:latin typeface="Arial" charset="0"/>
                      </a:rPr>
                      <a:t>-</a:t>
                    </a:r>
                  </a:p>
                </p:txBody>
              </p:sp>
            </p:grpSp>
          </p:grpSp>
        </p:grpSp>
        <p:grpSp>
          <p:nvGrpSpPr>
            <p:cNvPr id="151597" name="Group 1069"/>
            <p:cNvGrpSpPr>
              <a:grpSpLocks/>
            </p:cNvGrpSpPr>
            <p:nvPr/>
          </p:nvGrpSpPr>
          <p:grpSpPr bwMode="auto">
            <a:xfrm>
              <a:off x="2441" y="3032"/>
              <a:ext cx="1257" cy="451"/>
              <a:chOff x="2441" y="3032"/>
              <a:chExt cx="1257" cy="451"/>
            </a:xfrm>
          </p:grpSpPr>
          <p:grpSp>
            <p:nvGrpSpPr>
              <p:cNvPr id="151598" name="Group 1070"/>
              <p:cNvGrpSpPr>
                <a:grpSpLocks/>
              </p:cNvGrpSpPr>
              <p:nvPr/>
            </p:nvGrpSpPr>
            <p:grpSpPr bwMode="auto">
              <a:xfrm>
                <a:off x="2711" y="3041"/>
                <a:ext cx="349" cy="442"/>
                <a:chOff x="2711" y="3041"/>
                <a:chExt cx="349" cy="442"/>
              </a:xfrm>
            </p:grpSpPr>
            <p:sp>
              <p:nvSpPr>
                <p:cNvPr id="151599" name="Oval 1071"/>
                <p:cNvSpPr>
                  <a:spLocks noChangeArrowheads="1"/>
                </p:cNvSpPr>
                <p:nvPr/>
              </p:nvSpPr>
              <p:spPr bwMode="auto">
                <a:xfrm>
                  <a:off x="2711" y="3070"/>
                  <a:ext cx="349" cy="349"/>
                </a:xfrm>
                <a:prstGeom prst="ellipse">
                  <a:avLst/>
                </a:prstGeom>
                <a:gradFill rotWithShape="0">
                  <a:gsLst>
                    <a:gs pos="0">
                      <a:srgbClr val="FC0128"/>
                    </a:gs>
                    <a:gs pos="100000">
                      <a:srgbClr val="FC0128">
                        <a:gamma/>
                        <a:shade val="29804"/>
                        <a:invGamma/>
                      </a:srgbClr>
                    </a:gs>
                  </a:gsLst>
                  <a:path path="shape">
                    <a:fillToRect l="50000" t="50000" r="50000" b="50000"/>
                  </a:path>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51600" name="Rectangle 1072"/>
                <p:cNvSpPr>
                  <a:spLocks noChangeArrowheads="1"/>
                </p:cNvSpPr>
                <p:nvPr/>
              </p:nvSpPr>
              <p:spPr bwMode="auto">
                <a:xfrm flipH="1">
                  <a:off x="2741" y="3041"/>
                  <a:ext cx="281" cy="4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spAutoFit/>
                </a:bodyPr>
                <a:lstStyle/>
                <a:p>
                  <a:pPr eaLnBrk="0" hangingPunct="0">
                    <a:spcBef>
                      <a:spcPct val="50000"/>
                    </a:spcBef>
                  </a:pPr>
                  <a:r>
                    <a:rPr lang="en-US" altLang="en-US" sz="4000">
                      <a:latin typeface="Arial" charset="0"/>
                    </a:rPr>
                    <a:t>+</a:t>
                  </a:r>
                </a:p>
              </p:txBody>
            </p:sp>
          </p:grpSp>
          <p:sp>
            <p:nvSpPr>
              <p:cNvPr id="151601" name="Oval 1073"/>
              <p:cNvSpPr>
                <a:spLocks noChangeArrowheads="1"/>
              </p:cNvSpPr>
              <p:nvPr/>
            </p:nvSpPr>
            <p:spPr bwMode="auto">
              <a:xfrm>
                <a:off x="2441" y="3128"/>
                <a:ext cx="252" cy="252"/>
              </a:xfrm>
              <a:prstGeom prst="ellipse">
                <a:avLst/>
              </a:prstGeom>
              <a:gradFill rotWithShape="0">
                <a:gsLst>
                  <a:gs pos="0">
                    <a:srgbClr val="FAFD00"/>
                  </a:gs>
                  <a:gs pos="100000">
                    <a:srgbClr val="FAFD00">
                      <a:gamma/>
                      <a:shade val="29804"/>
                      <a:invGamma/>
                    </a:srgbClr>
                  </a:gs>
                </a:gsLst>
                <a:path path="shape">
                  <a:fillToRect l="50000" t="50000" r="50000" b="50000"/>
                </a:path>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51602" name="Rectangle 1074"/>
              <p:cNvSpPr>
                <a:spLocks noChangeArrowheads="1"/>
              </p:cNvSpPr>
              <p:nvPr/>
            </p:nvSpPr>
            <p:spPr bwMode="auto">
              <a:xfrm flipH="1">
                <a:off x="2480" y="3032"/>
                <a:ext cx="290" cy="4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spAutoFit/>
              </a:bodyPr>
              <a:lstStyle/>
              <a:p>
                <a:pPr eaLnBrk="0" hangingPunct="0">
                  <a:spcBef>
                    <a:spcPct val="50000"/>
                  </a:spcBef>
                </a:pPr>
                <a:r>
                  <a:rPr lang="en-US" altLang="en-US" sz="4000">
                    <a:solidFill>
                      <a:schemeClr val="bg2"/>
                    </a:solidFill>
                    <a:latin typeface="Arial" charset="0"/>
                  </a:rPr>
                  <a:t>-</a:t>
                </a:r>
              </a:p>
            </p:txBody>
          </p:sp>
          <p:grpSp>
            <p:nvGrpSpPr>
              <p:cNvPr id="151603" name="Group 1075"/>
              <p:cNvGrpSpPr>
                <a:grpSpLocks/>
              </p:cNvGrpSpPr>
              <p:nvPr/>
            </p:nvGrpSpPr>
            <p:grpSpPr bwMode="auto">
              <a:xfrm>
                <a:off x="3349" y="3041"/>
                <a:ext cx="349" cy="442"/>
                <a:chOff x="3349" y="3041"/>
                <a:chExt cx="349" cy="442"/>
              </a:xfrm>
            </p:grpSpPr>
            <p:sp>
              <p:nvSpPr>
                <p:cNvPr id="151604" name="Oval 1076"/>
                <p:cNvSpPr>
                  <a:spLocks noChangeArrowheads="1"/>
                </p:cNvSpPr>
                <p:nvPr/>
              </p:nvSpPr>
              <p:spPr bwMode="auto">
                <a:xfrm>
                  <a:off x="3349" y="3070"/>
                  <a:ext cx="349" cy="349"/>
                </a:xfrm>
                <a:prstGeom prst="ellipse">
                  <a:avLst/>
                </a:prstGeom>
                <a:gradFill rotWithShape="0">
                  <a:gsLst>
                    <a:gs pos="0">
                      <a:srgbClr val="FC0128"/>
                    </a:gs>
                    <a:gs pos="100000">
                      <a:srgbClr val="FC0128">
                        <a:gamma/>
                        <a:shade val="29804"/>
                        <a:invGamma/>
                      </a:srgbClr>
                    </a:gs>
                  </a:gsLst>
                  <a:path path="shape">
                    <a:fillToRect l="50000" t="50000" r="50000" b="50000"/>
                  </a:path>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51605" name="Rectangle 1077"/>
                <p:cNvSpPr>
                  <a:spLocks noChangeArrowheads="1"/>
                </p:cNvSpPr>
                <p:nvPr/>
              </p:nvSpPr>
              <p:spPr bwMode="auto">
                <a:xfrm flipH="1">
                  <a:off x="3379" y="3041"/>
                  <a:ext cx="281" cy="4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spAutoFit/>
                </a:bodyPr>
                <a:lstStyle/>
                <a:p>
                  <a:pPr eaLnBrk="0" hangingPunct="0">
                    <a:spcBef>
                      <a:spcPct val="50000"/>
                    </a:spcBef>
                  </a:pPr>
                  <a:r>
                    <a:rPr lang="en-US" altLang="en-US" sz="4000">
                      <a:latin typeface="Arial" charset="0"/>
                    </a:rPr>
                    <a:t>+</a:t>
                  </a:r>
                </a:p>
              </p:txBody>
            </p:sp>
          </p:grpSp>
          <p:sp>
            <p:nvSpPr>
              <p:cNvPr id="151606" name="Oval 1078"/>
              <p:cNvSpPr>
                <a:spLocks noChangeArrowheads="1"/>
              </p:cNvSpPr>
              <p:nvPr/>
            </p:nvSpPr>
            <p:spPr bwMode="auto">
              <a:xfrm>
                <a:off x="3079" y="3128"/>
                <a:ext cx="252" cy="252"/>
              </a:xfrm>
              <a:prstGeom prst="ellipse">
                <a:avLst/>
              </a:prstGeom>
              <a:gradFill rotWithShape="0">
                <a:gsLst>
                  <a:gs pos="0">
                    <a:srgbClr val="FAFD00"/>
                  </a:gs>
                  <a:gs pos="100000">
                    <a:srgbClr val="FAFD00">
                      <a:gamma/>
                      <a:shade val="29804"/>
                      <a:invGamma/>
                    </a:srgbClr>
                  </a:gs>
                </a:gsLst>
                <a:path path="shape">
                  <a:fillToRect l="50000" t="50000" r="50000" b="50000"/>
                </a:path>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51607" name="Rectangle 1079"/>
              <p:cNvSpPr>
                <a:spLocks noChangeArrowheads="1"/>
              </p:cNvSpPr>
              <p:nvPr/>
            </p:nvSpPr>
            <p:spPr bwMode="auto">
              <a:xfrm flipH="1">
                <a:off x="3108" y="3041"/>
                <a:ext cx="290" cy="4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spAutoFit/>
              </a:bodyPr>
              <a:lstStyle/>
              <a:p>
                <a:pPr eaLnBrk="0" hangingPunct="0">
                  <a:spcBef>
                    <a:spcPct val="50000"/>
                  </a:spcBef>
                </a:pPr>
                <a:r>
                  <a:rPr lang="en-US" altLang="en-US" sz="4000">
                    <a:solidFill>
                      <a:schemeClr val="bg2"/>
                    </a:solidFill>
                    <a:latin typeface="Arial" charset="0"/>
                  </a:rPr>
                  <a:t>-</a:t>
                </a:r>
              </a:p>
            </p:txBody>
          </p:sp>
        </p:grpSp>
      </p:grpSp>
      <p:sp>
        <p:nvSpPr>
          <p:cNvPr id="151608" name="AutoShape 1080"/>
          <p:cNvSpPr>
            <a:spLocks noChangeArrowheads="1"/>
          </p:cNvSpPr>
          <p:nvPr/>
        </p:nvSpPr>
        <p:spPr bwMode="auto">
          <a:xfrm>
            <a:off x="1636713" y="2876550"/>
            <a:ext cx="2058987" cy="1428750"/>
          </a:xfrm>
          <a:prstGeom prst="rightArrow">
            <a:avLst>
              <a:gd name="adj1" fmla="val 50000"/>
              <a:gd name="adj2" fmla="val 72062"/>
            </a:avLst>
          </a:prstGeom>
          <a:solidFill>
            <a:schemeClr val="tx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Tree>
    <p:extLst>
      <p:ext uri="{BB962C8B-B14F-4D97-AF65-F5344CB8AC3E}">
        <p14:creationId xmlns:p14="http://schemas.microsoft.com/office/powerpoint/2010/main" val="865321899"/>
      </p:ext>
    </p:extLst>
  </p:cSld>
  <p:clrMapOvr>
    <a:masterClrMapping/>
  </p:clrMapOvr>
  <p:transition>
    <p:random/>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53602" name="Rectangle 1026"/>
          <p:cNvSpPr>
            <a:spLocks noGrp="1" noChangeArrowheads="1"/>
          </p:cNvSpPr>
          <p:nvPr>
            <p:ph type="title"/>
          </p:nvPr>
        </p:nvSpPr>
        <p:spPr>
          <a:xfrm>
            <a:off x="618832" y="533400"/>
            <a:ext cx="7686968" cy="800861"/>
          </a:xfrm>
          <a:noFill/>
          <a:ln/>
        </p:spPr>
        <p:txBody>
          <a:bodyPr wrap="square" lIns="92075" tIns="46038" rIns="92075" bIns="46038" anchor="t" anchorCtr="1">
            <a:spAutoFit/>
          </a:bodyPr>
          <a:lstStyle/>
          <a:p>
            <a:r>
              <a:rPr lang="en-US" altLang="en-US" dirty="0"/>
              <a:t>Ionic solids are brittle</a:t>
            </a:r>
          </a:p>
        </p:txBody>
      </p:sp>
      <p:sp>
        <p:nvSpPr>
          <p:cNvPr id="153656" name="Rectangle 1080"/>
          <p:cNvSpPr>
            <a:spLocks noGrp="1" noChangeArrowheads="1"/>
          </p:cNvSpPr>
          <p:nvPr>
            <p:ph sz="quarter" idx="13"/>
          </p:nvPr>
        </p:nvSpPr>
        <p:spPr>
          <a:xfrm>
            <a:off x="1243013" y="1891030"/>
            <a:ext cx="6400800" cy="3474720"/>
          </a:xfrm>
          <a:noFill/>
          <a:ln/>
        </p:spPr>
        <p:txBody>
          <a:bodyPr lIns="92075" tIns="46038" rIns="92075" bIns="46038"/>
          <a:lstStyle/>
          <a:p>
            <a:r>
              <a:rPr lang="en-US" altLang="en-US" dirty="0"/>
              <a:t>Strong Repulsion breaks crystal apart.</a:t>
            </a:r>
          </a:p>
        </p:txBody>
      </p:sp>
      <p:grpSp>
        <p:nvGrpSpPr>
          <p:cNvPr id="153603" name="Group 1027"/>
          <p:cNvGrpSpPr>
            <a:grpSpLocks/>
          </p:cNvGrpSpPr>
          <p:nvPr/>
        </p:nvGrpSpPr>
        <p:grpSpPr bwMode="auto">
          <a:xfrm>
            <a:off x="4244975" y="2759075"/>
            <a:ext cx="2047875" cy="1082675"/>
            <a:chOff x="2674" y="1738"/>
            <a:chExt cx="1290" cy="682"/>
          </a:xfrm>
        </p:grpSpPr>
        <p:grpSp>
          <p:nvGrpSpPr>
            <p:cNvPr id="153604" name="Group 1028"/>
            <p:cNvGrpSpPr>
              <a:grpSpLocks/>
            </p:cNvGrpSpPr>
            <p:nvPr/>
          </p:nvGrpSpPr>
          <p:grpSpPr bwMode="auto">
            <a:xfrm>
              <a:off x="2674" y="1892"/>
              <a:ext cx="671" cy="528"/>
              <a:chOff x="2674" y="1892"/>
              <a:chExt cx="671" cy="528"/>
            </a:xfrm>
          </p:grpSpPr>
          <p:grpSp>
            <p:nvGrpSpPr>
              <p:cNvPr id="153605" name="Group 1029"/>
              <p:cNvGrpSpPr>
                <a:grpSpLocks/>
              </p:cNvGrpSpPr>
              <p:nvPr/>
            </p:nvGrpSpPr>
            <p:grpSpPr bwMode="auto">
              <a:xfrm>
                <a:off x="2674" y="1978"/>
                <a:ext cx="349" cy="442"/>
                <a:chOff x="2674" y="1978"/>
                <a:chExt cx="349" cy="442"/>
              </a:xfrm>
            </p:grpSpPr>
            <p:sp>
              <p:nvSpPr>
                <p:cNvPr id="153606" name="Oval 1030"/>
                <p:cNvSpPr>
                  <a:spLocks noChangeArrowheads="1"/>
                </p:cNvSpPr>
                <p:nvPr/>
              </p:nvSpPr>
              <p:spPr bwMode="auto">
                <a:xfrm rot="20760000">
                  <a:off x="2674" y="2010"/>
                  <a:ext cx="349" cy="349"/>
                </a:xfrm>
                <a:prstGeom prst="ellipse">
                  <a:avLst/>
                </a:prstGeom>
                <a:gradFill rotWithShape="0">
                  <a:gsLst>
                    <a:gs pos="0">
                      <a:srgbClr val="FC0128"/>
                    </a:gs>
                    <a:gs pos="100000">
                      <a:srgbClr val="FC0128">
                        <a:gamma/>
                        <a:shade val="29804"/>
                        <a:invGamma/>
                      </a:srgbClr>
                    </a:gs>
                  </a:gsLst>
                  <a:path path="shape">
                    <a:fillToRect l="50000" t="50000" r="50000" b="50000"/>
                  </a:path>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53607" name="Rectangle 1031"/>
                <p:cNvSpPr>
                  <a:spLocks noChangeArrowheads="1"/>
                </p:cNvSpPr>
                <p:nvPr/>
              </p:nvSpPr>
              <p:spPr bwMode="auto">
                <a:xfrm rot="20760000">
                  <a:off x="2716" y="1978"/>
                  <a:ext cx="281" cy="4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spAutoFit/>
                </a:bodyPr>
                <a:lstStyle/>
                <a:p>
                  <a:pPr eaLnBrk="0" hangingPunct="0">
                    <a:spcBef>
                      <a:spcPct val="50000"/>
                    </a:spcBef>
                  </a:pPr>
                  <a:r>
                    <a:rPr lang="en-US" altLang="en-US" sz="4000">
                      <a:latin typeface="Arial" charset="0"/>
                    </a:rPr>
                    <a:t>+</a:t>
                  </a:r>
                </a:p>
              </p:txBody>
            </p:sp>
          </p:grpSp>
          <p:grpSp>
            <p:nvGrpSpPr>
              <p:cNvPr id="153608" name="Group 1032"/>
              <p:cNvGrpSpPr>
                <a:grpSpLocks/>
              </p:cNvGrpSpPr>
              <p:nvPr/>
            </p:nvGrpSpPr>
            <p:grpSpPr bwMode="auto">
              <a:xfrm>
                <a:off x="3034" y="1892"/>
                <a:ext cx="311" cy="442"/>
                <a:chOff x="3034" y="1892"/>
                <a:chExt cx="311" cy="442"/>
              </a:xfrm>
            </p:grpSpPr>
            <p:sp>
              <p:nvSpPr>
                <p:cNvPr id="153609" name="Oval 1033"/>
                <p:cNvSpPr>
                  <a:spLocks noChangeArrowheads="1"/>
                </p:cNvSpPr>
                <p:nvPr/>
              </p:nvSpPr>
              <p:spPr bwMode="auto">
                <a:xfrm rot="20760000">
                  <a:off x="3034" y="1990"/>
                  <a:ext cx="252" cy="252"/>
                </a:xfrm>
                <a:prstGeom prst="ellipse">
                  <a:avLst/>
                </a:prstGeom>
                <a:gradFill rotWithShape="0">
                  <a:gsLst>
                    <a:gs pos="0">
                      <a:srgbClr val="FAFD00"/>
                    </a:gs>
                    <a:gs pos="100000">
                      <a:srgbClr val="FAFD00">
                        <a:gamma/>
                        <a:shade val="29804"/>
                        <a:invGamma/>
                      </a:srgbClr>
                    </a:gs>
                  </a:gsLst>
                  <a:path path="shape">
                    <a:fillToRect l="50000" t="50000" r="50000" b="50000"/>
                  </a:path>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53610" name="Rectangle 1034"/>
                <p:cNvSpPr>
                  <a:spLocks noChangeArrowheads="1"/>
                </p:cNvSpPr>
                <p:nvPr/>
              </p:nvSpPr>
              <p:spPr bwMode="auto">
                <a:xfrm rot="20760000">
                  <a:off x="3055" y="1892"/>
                  <a:ext cx="290" cy="4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spAutoFit/>
                </a:bodyPr>
                <a:lstStyle/>
                <a:p>
                  <a:pPr eaLnBrk="0" hangingPunct="0">
                    <a:spcBef>
                      <a:spcPct val="50000"/>
                    </a:spcBef>
                  </a:pPr>
                  <a:r>
                    <a:rPr lang="en-US" altLang="en-US" sz="4000">
                      <a:solidFill>
                        <a:schemeClr val="bg2"/>
                      </a:solidFill>
                      <a:latin typeface="Arial" charset="0"/>
                    </a:rPr>
                    <a:t>-</a:t>
                  </a:r>
                </a:p>
              </p:txBody>
            </p:sp>
          </p:grpSp>
        </p:grpSp>
        <p:grpSp>
          <p:nvGrpSpPr>
            <p:cNvPr id="153611" name="Group 1035"/>
            <p:cNvGrpSpPr>
              <a:grpSpLocks/>
            </p:cNvGrpSpPr>
            <p:nvPr/>
          </p:nvGrpSpPr>
          <p:grpSpPr bwMode="auto">
            <a:xfrm>
              <a:off x="3293" y="1738"/>
              <a:ext cx="671" cy="528"/>
              <a:chOff x="3293" y="1738"/>
              <a:chExt cx="671" cy="528"/>
            </a:xfrm>
          </p:grpSpPr>
          <p:grpSp>
            <p:nvGrpSpPr>
              <p:cNvPr id="153612" name="Group 1036"/>
              <p:cNvGrpSpPr>
                <a:grpSpLocks/>
              </p:cNvGrpSpPr>
              <p:nvPr/>
            </p:nvGrpSpPr>
            <p:grpSpPr bwMode="auto">
              <a:xfrm>
                <a:off x="3293" y="1824"/>
                <a:ext cx="349" cy="442"/>
                <a:chOff x="3293" y="1824"/>
                <a:chExt cx="349" cy="442"/>
              </a:xfrm>
            </p:grpSpPr>
            <p:sp>
              <p:nvSpPr>
                <p:cNvPr id="153613" name="Oval 1037"/>
                <p:cNvSpPr>
                  <a:spLocks noChangeArrowheads="1"/>
                </p:cNvSpPr>
                <p:nvPr/>
              </p:nvSpPr>
              <p:spPr bwMode="auto">
                <a:xfrm rot="20760000">
                  <a:off x="3293" y="1856"/>
                  <a:ext cx="349" cy="349"/>
                </a:xfrm>
                <a:prstGeom prst="ellipse">
                  <a:avLst/>
                </a:prstGeom>
                <a:gradFill rotWithShape="0">
                  <a:gsLst>
                    <a:gs pos="0">
                      <a:srgbClr val="FC0128"/>
                    </a:gs>
                    <a:gs pos="100000">
                      <a:srgbClr val="FC0128">
                        <a:gamma/>
                        <a:shade val="29804"/>
                        <a:invGamma/>
                      </a:srgbClr>
                    </a:gs>
                  </a:gsLst>
                  <a:path path="shape">
                    <a:fillToRect l="50000" t="50000" r="50000" b="50000"/>
                  </a:path>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53614" name="Rectangle 1038"/>
                <p:cNvSpPr>
                  <a:spLocks noChangeArrowheads="1"/>
                </p:cNvSpPr>
                <p:nvPr/>
              </p:nvSpPr>
              <p:spPr bwMode="auto">
                <a:xfrm rot="20760000">
                  <a:off x="3335" y="1824"/>
                  <a:ext cx="281" cy="4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spAutoFit/>
                </a:bodyPr>
                <a:lstStyle/>
                <a:p>
                  <a:pPr eaLnBrk="0" hangingPunct="0">
                    <a:spcBef>
                      <a:spcPct val="50000"/>
                    </a:spcBef>
                  </a:pPr>
                  <a:r>
                    <a:rPr lang="en-US" altLang="en-US" sz="4000">
                      <a:latin typeface="Arial" charset="0"/>
                    </a:rPr>
                    <a:t>+</a:t>
                  </a:r>
                </a:p>
              </p:txBody>
            </p:sp>
          </p:grpSp>
          <p:grpSp>
            <p:nvGrpSpPr>
              <p:cNvPr id="153615" name="Group 1039"/>
              <p:cNvGrpSpPr>
                <a:grpSpLocks/>
              </p:cNvGrpSpPr>
              <p:nvPr/>
            </p:nvGrpSpPr>
            <p:grpSpPr bwMode="auto">
              <a:xfrm>
                <a:off x="3653" y="1738"/>
                <a:ext cx="311" cy="442"/>
                <a:chOff x="3653" y="1738"/>
                <a:chExt cx="311" cy="442"/>
              </a:xfrm>
            </p:grpSpPr>
            <p:sp>
              <p:nvSpPr>
                <p:cNvPr id="153616" name="Oval 1040"/>
                <p:cNvSpPr>
                  <a:spLocks noChangeArrowheads="1"/>
                </p:cNvSpPr>
                <p:nvPr/>
              </p:nvSpPr>
              <p:spPr bwMode="auto">
                <a:xfrm rot="20760000">
                  <a:off x="3653" y="1835"/>
                  <a:ext cx="252" cy="252"/>
                </a:xfrm>
                <a:prstGeom prst="ellipse">
                  <a:avLst/>
                </a:prstGeom>
                <a:gradFill rotWithShape="0">
                  <a:gsLst>
                    <a:gs pos="0">
                      <a:srgbClr val="FAFD00"/>
                    </a:gs>
                    <a:gs pos="100000">
                      <a:srgbClr val="FAFD00">
                        <a:gamma/>
                        <a:shade val="29804"/>
                        <a:invGamma/>
                      </a:srgbClr>
                    </a:gs>
                  </a:gsLst>
                  <a:path path="shape">
                    <a:fillToRect l="50000" t="50000" r="50000" b="50000"/>
                  </a:path>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53617" name="Rectangle 1041"/>
                <p:cNvSpPr>
                  <a:spLocks noChangeArrowheads="1"/>
                </p:cNvSpPr>
                <p:nvPr/>
              </p:nvSpPr>
              <p:spPr bwMode="auto">
                <a:xfrm rot="20760000">
                  <a:off x="3674" y="1738"/>
                  <a:ext cx="290" cy="4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spAutoFit/>
                </a:bodyPr>
                <a:lstStyle/>
                <a:p>
                  <a:pPr eaLnBrk="0" hangingPunct="0">
                    <a:spcBef>
                      <a:spcPct val="50000"/>
                    </a:spcBef>
                  </a:pPr>
                  <a:r>
                    <a:rPr lang="en-US" altLang="en-US" sz="4000">
                      <a:solidFill>
                        <a:schemeClr val="bg2"/>
                      </a:solidFill>
                      <a:latin typeface="Arial" charset="0"/>
                    </a:rPr>
                    <a:t>-</a:t>
                  </a:r>
                </a:p>
              </p:txBody>
            </p:sp>
          </p:grpSp>
        </p:grpSp>
      </p:grpSp>
      <p:grpSp>
        <p:nvGrpSpPr>
          <p:cNvPr id="153618" name="Group 1042"/>
          <p:cNvGrpSpPr>
            <a:grpSpLocks/>
          </p:cNvGrpSpPr>
          <p:nvPr/>
        </p:nvGrpSpPr>
        <p:grpSpPr bwMode="auto">
          <a:xfrm>
            <a:off x="3875088" y="3770313"/>
            <a:ext cx="1995487" cy="715962"/>
            <a:chOff x="2441" y="2375"/>
            <a:chExt cx="1257" cy="451"/>
          </a:xfrm>
        </p:grpSpPr>
        <p:grpSp>
          <p:nvGrpSpPr>
            <p:cNvPr id="153619" name="Group 1043"/>
            <p:cNvGrpSpPr>
              <a:grpSpLocks/>
            </p:cNvGrpSpPr>
            <p:nvPr/>
          </p:nvGrpSpPr>
          <p:grpSpPr bwMode="auto">
            <a:xfrm>
              <a:off x="2711" y="2384"/>
              <a:ext cx="349" cy="442"/>
              <a:chOff x="2711" y="2384"/>
              <a:chExt cx="349" cy="442"/>
            </a:xfrm>
          </p:grpSpPr>
          <p:sp>
            <p:nvSpPr>
              <p:cNvPr id="153620" name="Oval 1044"/>
              <p:cNvSpPr>
                <a:spLocks noChangeArrowheads="1"/>
              </p:cNvSpPr>
              <p:nvPr/>
            </p:nvSpPr>
            <p:spPr bwMode="auto">
              <a:xfrm>
                <a:off x="2711" y="2413"/>
                <a:ext cx="349" cy="349"/>
              </a:xfrm>
              <a:prstGeom prst="ellipse">
                <a:avLst/>
              </a:prstGeom>
              <a:gradFill rotWithShape="0">
                <a:gsLst>
                  <a:gs pos="0">
                    <a:srgbClr val="FC0128"/>
                  </a:gs>
                  <a:gs pos="100000">
                    <a:srgbClr val="FC0128">
                      <a:gamma/>
                      <a:shade val="29804"/>
                      <a:invGamma/>
                    </a:srgbClr>
                  </a:gs>
                </a:gsLst>
                <a:path path="shape">
                  <a:fillToRect l="50000" t="50000" r="50000" b="50000"/>
                </a:path>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53621" name="Rectangle 1045"/>
              <p:cNvSpPr>
                <a:spLocks noChangeArrowheads="1"/>
              </p:cNvSpPr>
              <p:nvPr/>
            </p:nvSpPr>
            <p:spPr bwMode="auto">
              <a:xfrm flipH="1">
                <a:off x="2741" y="2384"/>
                <a:ext cx="281" cy="4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spAutoFit/>
              </a:bodyPr>
              <a:lstStyle/>
              <a:p>
                <a:pPr eaLnBrk="0" hangingPunct="0">
                  <a:spcBef>
                    <a:spcPct val="50000"/>
                  </a:spcBef>
                </a:pPr>
                <a:r>
                  <a:rPr lang="en-US" altLang="en-US" sz="4000">
                    <a:latin typeface="Arial" charset="0"/>
                  </a:rPr>
                  <a:t>+</a:t>
                </a:r>
              </a:p>
            </p:txBody>
          </p:sp>
        </p:grpSp>
        <p:sp>
          <p:nvSpPr>
            <p:cNvPr id="153622" name="Oval 1046"/>
            <p:cNvSpPr>
              <a:spLocks noChangeArrowheads="1"/>
            </p:cNvSpPr>
            <p:nvPr/>
          </p:nvSpPr>
          <p:spPr bwMode="auto">
            <a:xfrm>
              <a:off x="2441" y="2471"/>
              <a:ext cx="252" cy="252"/>
            </a:xfrm>
            <a:prstGeom prst="ellipse">
              <a:avLst/>
            </a:prstGeom>
            <a:gradFill rotWithShape="0">
              <a:gsLst>
                <a:gs pos="0">
                  <a:srgbClr val="FAFD00"/>
                </a:gs>
                <a:gs pos="100000">
                  <a:srgbClr val="FAFD00">
                    <a:gamma/>
                    <a:shade val="29804"/>
                    <a:invGamma/>
                  </a:srgbClr>
                </a:gs>
              </a:gsLst>
              <a:path path="shape">
                <a:fillToRect l="50000" t="50000" r="50000" b="50000"/>
              </a:path>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53623" name="Rectangle 1047"/>
            <p:cNvSpPr>
              <a:spLocks noChangeArrowheads="1"/>
            </p:cNvSpPr>
            <p:nvPr/>
          </p:nvSpPr>
          <p:spPr bwMode="auto">
            <a:xfrm flipH="1">
              <a:off x="2480" y="2375"/>
              <a:ext cx="290" cy="4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spAutoFit/>
            </a:bodyPr>
            <a:lstStyle/>
            <a:p>
              <a:pPr eaLnBrk="0" hangingPunct="0">
                <a:spcBef>
                  <a:spcPct val="50000"/>
                </a:spcBef>
              </a:pPr>
              <a:r>
                <a:rPr lang="en-US" altLang="en-US" sz="4000">
                  <a:solidFill>
                    <a:schemeClr val="bg2"/>
                  </a:solidFill>
                  <a:latin typeface="Arial" charset="0"/>
                </a:rPr>
                <a:t>-</a:t>
              </a:r>
            </a:p>
          </p:txBody>
        </p:sp>
        <p:grpSp>
          <p:nvGrpSpPr>
            <p:cNvPr id="153624" name="Group 1048"/>
            <p:cNvGrpSpPr>
              <a:grpSpLocks/>
            </p:cNvGrpSpPr>
            <p:nvPr/>
          </p:nvGrpSpPr>
          <p:grpSpPr bwMode="auto">
            <a:xfrm>
              <a:off x="3349" y="2384"/>
              <a:ext cx="349" cy="442"/>
              <a:chOff x="3349" y="2384"/>
              <a:chExt cx="349" cy="442"/>
            </a:xfrm>
          </p:grpSpPr>
          <p:sp>
            <p:nvSpPr>
              <p:cNvPr id="153625" name="Oval 1049"/>
              <p:cNvSpPr>
                <a:spLocks noChangeArrowheads="1"/>
              </p:cNvSpPr>
              <p:nvPr/>
            </p:nvSpPr>
            <p:spPr bwMode="auto">
              <a:xfrm>
                <a:off x="3349" y="2413"/>
                <a:ext cx="349" cy="349"/>
              </a:xfrm>
              <a:prstGeom prst="ellipse">
                <a:avLst/>
              </a:prstGeom>
              <a:gradFill rotWithShape="0">
                <a:gsLst>
                  <a:gs pos="0">
                    <a:srgbClr val="FC0128"/>
                  </a:gs>
                  <a:gs pos="100000">
                    <a:srgbClr val="FC0128">
                      <a:gamma/>
                      <a:shade val="29804"/>
                      <a:invGamma/>
                    </a:srgbClr>
                  </a:gs>
                </a:gsLst>
                <a:path path="shape">
                  <a:fillToRect l="50000" t="50000" r="50000" b="50000"/>
                </a:path>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53626" name="Rectangle 1050"/>
              <p:cNvSpPr>
                <a:spLocks noChangeArrowheads="1"/>
              </p:cNvSpPr>
              <p:nvPr/>
            </p:nvSpPr>
            <p:spPr bwMode="auto">
              <a:xfrm flipH="1">
                <a:off x="3379" y="2384"/>
                <a:ext cx="281" cy="4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spAutoFit/>
              </a:bodyPr>
              <a:lstStyle/>
              <a:p>
                <a:pPr eaLnBrk="0" hangingPunct="0">
                  <a:spcBef>
                    <a:spcPct val="50000"/>
                  </a:spcBef>
                </a:pPr>
                <a:r>
                  <a:rPr lang="en-US" altLang="en-US" sz="4000">
                    <a:latin typeface="Arial" charset="0"/>
                  </a:rPr>
                  <a:t>+</a:t>
                </a:r>
              </a:p>
            </p:txBody>
          </p:sp>
        </p:grpSp>
        <p:sp>
          <p:nvSpPr>
            <p:cNvPr id="153627" name="Oval 1051"/>
            <p:cNvSpPr>
              <a:spLocks noChangeArrowheads="1"/>
            </p:cNvSpPr>
            <p:nvPr/>
          </p:nvSpPr>
          <p:spPr bwMode="auto">
            <a:xfrm>
              <a:off x="3079" y="2471"/>
              <a:ext cx="252" cy="252"/>
            </a:xfrm>
            <a:prstGeom prst="ellipse">
              <a:avLst/>
            </a:prstGeom>
            <a:gradFill rotWithShape="0">
              <a:gsLst>
                <a:gs pos="0">
                  <a:srgbClr val="FAFD00"/>
                </a:gs>
                <a:gs pos="100000">
                  <a:srgbClr val="FAFD00">
                    <a:gamma/>
                    <a:shade val="29804"/>
                    <a:invGamma/>
                  </a:srgbClr>
                </a:gs>
              </a:gsLst>
              <a:path path="shape">
                <a:fillToRect l="50000" t="50000" r="50000" b="50000"/>
              </a:path>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53628" name="Rectangle 1052"/>
            <p:cNvSpPr>
              <a:spLocks noChangeArrowheads="1"/>
            </p:cNvSpPr>
            <p:nvPr/>
          </p:nvSpPr>
          <p:spPr bwMode="auto">
            <a:xfrm flipH="1">
              <a:off x="3108" y="2384"/>
              <a:ext cx="290" cy="4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spAutoFit/>
            </a:bodyPr>
            <a:lstStyle/>
            <a:p>
              <a:pPr eaLnBrk="0" hangingPunct="0">
                <a:spcBef>
                  <a:spcPct val="50000"/>
                </a:spcBef>
              </a:pPr>
              <a:r>
                <a:rPr lang="en-US" altLang="en-US" sz="4000">
                  <a:solidFill>
                    <a:schemeClr val="bg2"/>
                  </a:solidFill>
                  <a:latin typeface="Arial" charset="0"/>
                </a:rPr>
                <a:t>-</a:t>
              </a:r>
            </a:p>
          </p:txBody>
        </p:sp>
      </p:grpSp>
      <p:grpSp>
        <p:nvGrpSpPr>
          <p:cNvPr id="153629" name="Group 1053"/>
          <p:cNvGrpSpPr>
            <a:grpSpLocks/>
          </p:cNvGrpSpPr>
          <p:nvPr/>
        </p:nvGrpSpPr>
        <p:grpSpPr bwMode="auto">
          <a:xfrm>
            <a:off x="3829050" y="4306888"/>
            <a:ext cx="2087563" cy="701675"/>
            <a:chOff x="2412" y="2713"/>
            <a:chExt cx="1315" cy="442"/>
          </a:xfrm>
        </p:grpSpPr>
        <p:grpSp>
          <p:nvGrpSpPr>
            <p:cNvPr id="153630" name="Group 1054"/>
            <p:cNvGrpSpPr>
              <a:grpSpLocks/>
            </p:cNvGrpSpPr>
            <p:nvPr/>
          </p:nvGrpSpPr>
          <p:grpSpPr bwMode="auto">
            <a:xfrm>
              <a:off x="2412" y="2713"/>
              <a:ext cx="677" cy="442"/>
              <a:chOff x="2412" y="2713"/>
              <a:chExt cx="677" cy="442"/>
            </a:xfrm>
          </p:grpSpPr>
          <p:grpSp>
            <p:nvGrpSpPr>
              <p:cNvPr id="153631" name="Group 1055"/>
              <p:cNvGrpSpPr>
                <a:grpSpLocks/>
              </p:cNvGrpSpPr>
              <p:nvPr/>
            </p:nvGrpSpPr>
            <p:grpSpPr bwMode="auto">
              <a:xfrm>
                <a:off x="2412" y="2713"/>
                <a:ext cx="349" cy="442"/>
                <a:chOff x="2412" y="2713"/>
                <a:chExt cx="349" cy="442"/>
              </a:xfrm>
            </p:grpSpPr>
            <p:sp>
              <p:nvSpPr>
                <p:cNvPr id="153632" name="Oval 1056"/>
                <p:cNvSpPr>
                  <a:spLocks noChangeArrowheads="1"/>
                </p:cNvSpPr>
                <p:nvPr/>
              </p:nvSpPr>
              <p:spPr bwMode="auto">
                <a:xfrm>
                  <a:off x="2412" y="2742"/>
                  <a:ext cx="349" cy="349"/>
                </a:xfrm>
                <a:prstGeom prst="ellipse">
                  <a:avLst/>
                </a:prstGeom>
                <a:gradFill rotWithShape="0">
                  <a:gsLst>
                    <a:gs pos="0">
                      <a:srgbClr val="FC0128"/>
                    </a:gs>
                    <a:gs pos="100000">
                      <a:srgbClr val="FC0128">
                        <a:gamma/>
                        <a:shade val="29804"/>
                        <a:invGamma/>
                      </a:srgbClr>
                    </a:gs>
                  </a:gsLst>
                  <a:path path="shape">
                    <a:fillToRect l="50000" t="50000" r="50000" b="50000"/>
                  </a:path>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53633" name="Rectangle 1057"/>
                <p:cNvSpPr>
                  <a:spLocks noChangeArrowheads="1"/>
                </p:cNvSpPr>
                <p:nvPr/>
              </p:nvSpPr>
              <p:spPr bwMode="auto">
                <a:xfrm>
                  <a:off x="2450" y="2713"/>
                  <a:ext cx="281" cy="4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spAutoFit/>
                </a:bodyPr>
                <a:lstStyle/>
                <a:p>
                  <a:pPr eaLnBrk="0" hangingPunct="0">
                    <a:spcBef>
                      <a:spcPct val="50000"/>
                    </a:spcBef>
                  </a:pPr>
                  <a:r>
                    <a:rPr lang="en-US" altLang="en-US" sz="4000">
                      <a:latin typeface="Arial" charset="0"/>
                    </a:rPr>
                    <a:t>+</a:t>
                  </a:r>
                </a:p>
              </p:txBody>
            </p:sp>
          </p:grpSp>
          <p:grpSp>
            <p:nvGrpSpPr>
              <p:cNvPr id="153634" name="Group 1058"/>
              <p:cNvGrpSpPr>
                <a:grpSpLocks/>
              </p:cNvGrpSpPr>
              <p:nvPr/>
            </p:nvGrpSpPr>
            <p:grpSpPr bwMode="auto">
              <a:xfrm>
                <a:off x="2779" y="2713"/>
                <a:ext cx="310" cy="442"/>
                <a:chOff x="2779" y="2713"/>
                <a:chExt cx="310" cy="442"/>
              </a:xfrm>
            </p:grpSpPr>
            <p:sp>
              <p:nvSpPr>
                <p:cNvPr id="153635" name="Oval 1059"/>
                <p:cNvSpPr>
                  <a:spLocks noChangeArrowheads="1"/>
                </p:cNvSpPr>
                <p:nvPr/>
              </p:nvSpPr>
              <p:spPr bwMode="auto">
                <a:xfrm>
                  <a:off x="2779" y="2800"/>
                  <a:ext cx="252" cy="252"/>
                </a:xfrm>
                <a:prstGeom prst="ellipse">
                  <a:avLst/>
                </a:prstGeom>
                <a:gradFill rotWithShape="0">
                  <a:gsLst>
                    <a:gs pos="0">
                      <a:srgbClr val="FAFD00"/>
                    </a:gs>
                    <a:gs pos="100000">
                      <a:srgbClr val="FAFD00">
                        <a:gamma/>
                        <a:shade val="29804"/>
                        <a:invGamma/>
                      </a:srgbClr>
                    </a:gs>
                  </a:gsLst>
                  <a:path path="shape">
                    <a:fillToRect l="50000" t="50000" r="50000" b="50000"/>
                  </a:path>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53636" name="Rectangle 1060"/>
                <p:cNvSpPr>
                  <a:spLocks noChangeArrowheads="1"/>
                </p:cNvSpPr>
                <p:nvPr/>
              </p:nvSpPr>
              <p:spPr bwMode="auto">
                <a:xfrm>
                  <a:off x="2799" y="2713"/>
                  <a:ext cx="290" cy="4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spAutoFit/>
                </a:bodyPr>
                <a:lstStyle/>
                <a:p>
                  <a:pPr eaLnBrk="0" hangingPunct="0">
                    <a:spcBef>
                      <a:spcPct val="50000"/>
                    </a:spcBef>
                  </a:pPr>
                  <a:r>
                    <a:rPr lang="en-US" altLang="en-US" sz="4000">
                      <a:solidFill>
                        <a:schemeClr val="bg2"/>
                      </a:solidFill>
                      <a:latin typeface="Arial" charset="0"/>
                    </a:rPr>
                    <a:t>-</a:t>
                  </a:r>
                </a:p>
              </p:txBody>
            </p:sp>
          </p:grpSp>
        </p:grpSp>
        <p:grpSp>
          <p:nvGrpSpPr>
            <p:cNvPr id="153637" name="Group 1061"/>
            <p:cNvGrpSpPr>
              <a:grpSpLocks/>
            </p:cNvGrpSpPr>
            <p:nvPr/>
          </p:nvGrpSpPr>
          <p:grpSpPr bwMode="auto">
            <a:xfrm>
              <a:off x="3050" y="2713"/>
              <a:ext cx="677" cy="442"/>
              <a:chOff x="3050" y="2713"/>
              <a:chExt cx="677" cy="442"/>
            </a:xfrm>
          </p:grpSpPr>
          <p:grpSp>
            <p:nvGrpSpPr>
              <p:cNvPr id="153638" name="Group 1062"/>
              <p:cNvGrpSpPr>
                <a:grpSpLocks/>
              </p:cNvGrpSpPr>
              <p:nvPr/>
            </p:nvGrpSpPr>
            <p:grpSpPr bwMode="auto">
              <a:xfrm>
                <a:off x="3050" y="2713"/>
                <a:ext cx="349" cy="442"/>
                <a:chOff x="3050" y="2713"/>
                <a:chExt cx="349" cy="442"/>
              </a:xfrm>
            </p:grpSpPr>
            <p:sp>
              <p:nvSpPr>
                <p:cNvPr id="153639" name="Oval 1063"/>
                <p:cNvSpPr>
                  <a:spLocks noChangeArrowheads="1"/>
                </p:cNvSpPr>
                <p:nvPr/>
              </p:nvSpPr>
              <p:spPr bwMode="auto">
                <a:xfrm>
                  <a:off x="3050" y="2742"/>
                  <a:ext cx="349" cy="349"/>
                </a:xfrm>
                <a:prstGeom prst="ellipse">
                  <a:avLst/>
                </a:prstGeom>
                <a:gradFill rotWithShape="0">
                  <a:gsLst>
                    <a:gs pos="0">
                      <a:srgbClr val="FC0128"/>
                    </a:gs>
                    <a:gs pos="100000">
                      <a:srgbClr val="FC0128">
                        <a:gamma/>
                        <a:shade val="29804"/>
                        <a:invGamma/>
                      </a:srgbClr>
                    </a:gs>
                  </a:gsLst>
                  <a:path path="shape">
                    <a:fillToRect l="50000" t="50000" r="50000" b="50000"/>
                  </a:path>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53640" name="Rectangle 1064"/>
                <p:cNvSpPr>
                  <a:spLocks noChangeArrowheads="1"/>
                </p:cNvSpPr>
                <p:nvPr/>
              </p:nvSpPr>
              <p:spPr bwMode="auto">
                <a:xfrm>
                  <a:off x="3088" y="2713"/>
                  <a:ext cx="281" cy="4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spAutoFit/>
                </a:bodyPr>
                <a:lstStyle/>
                <a:p>
                  <a:pPr eaLnBrk="0" hangingPunct="0">
                    <a:spcBef>
                      <a:spcPct val="50000"/>
                    </a:spcBef>
                  </a:pPr>
                  <a:r>
                    <a:rPr lang="en-US" altLang="en-US" sz="4000">
                      <a:latin typeface="Arial" charset="0"/>
                    </a:rPr>
                    <a:t>+</a:t>
                  </a:r>
                </a:p>
              </p:txBody>
            </p:sp>
          </p:grpSp>
          <p:grpSp>
            <p:nvGrpSpPr>
              <p:cNvPr id="153641" name="Group 1065"/>
              <p:cNvGrpSpPr>
                <a:grpSpLocks/>
              </p:cNvGrpSpPr>
              <p:nvPr/>
            </p:nvGrpSpPr>
            <p:grpSpPr bwMode="auto">
              <a:xfrm>
                <a:off x="3417" y="2713"/>
                <a:ext cx="310" cy="442"/>
                <a:chOff x="3417" y="2713"/>
                <a:chExt cx="310" cy="442"/>
              </a:xfrm>
            </p:grpSpPr>
            <p:sp>
              <p:nvSpPr>
                <p:cNvPr id="153642" name="Oval 1066"/>
                <p:cNvSpPr>
                  <a:spLocks noChangeArrowheads="1"/>
                </p:cNvSpPr>
                <p:nvPr/>
              </p:nvSpPr>
              <p:spPr bwMode="auto">
                <a:xfrm>
                  <a:off x="3417" y="2800"/>
                  <a:ext cx="252" cy="252"/>
                </a:xfrm>
                <a:prstGeom prst="ellipse">
                  <a:avLst/>
                </a:prstGeom>
                <a:gradFill rotWithShape="0">
                  <a:gsLst>
                    <a:gs pos="0">
                      <a:srgbClr val="FAFD00"/>
                    </a:gs>
                    <a:gs pos="100000">
                      <a:srgbClr val="FAFD00">
                        <a:gamma/>
                        <a:shade val="29804"/>
                        <a:invGamma/>
                      </a:srgbClr>
                    </a:gs>
                  </a:gsLst>
                  <a:path path="shape">
                    <a:fillToRect l="50000" t="50000" r="50000" b="50000"/>
                  </a:path>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53643" name="Rectangle 1067"/>
                <p:cNvSpPr>
                  <a:spLocks noChangeArrowheads="1"/>
                </p:cNvSpPr>
                <p:nvPr/>
              </p:nvSpPr>
              <p:spPr bwMode="auto">
                <a:xfrm>
                  <a:off x="3437" y="2713"/>
                  <a:ext cx="290" cy="4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spAutoFit/>
                </a:bodyPr>
                <a:lstStyle/>
                <a:p>
                  <a:pPr eaLnBrk="0" hangingPunct="0">
                    <a:spcBef>
                      <a:spcPct val="50000"/>
                    </a:spcBef>
                  </a:pPr>
                  <a:r>
                    <a:rPr lang="en-US" altLang="en-US" sz="4000">
                      <a:solidFill>
                        <a:schemeClr val="bg2"/>
                      </a:solidFill>
                      <a:latin typeface="Arial" charset="0"/>
                    </a:rPr>
                    <a:t>-</a:t>
                  </a:r>
                </a:p>
              </p:txBody>
            </p:sp>
          </p:grpSp>
        </p:grpSp>
      </p:grpSp>
      <p:grpSp>
        <p:nvGrpSpPr>
          <p:cNvPr id="153644" name="Group 1068"/>
          <p:cNvGrpSpPr>
            <a:grpSpLocks/>
          </p:cNvGrpSpPr>
          <p:nvPr/>
        </p:nvGrpSpPr>
        <p:grpSpPr bwMode="auto">
          <a:xfrm>
            <a:off x="3875088" y="4813300"/>
            <a:ext cx="1995487" cy="715963"/>
            <a:chOff x="2441" y="3032"/>
            <a:chExt cx="1257" cy="451"/>
          </a:xfrm>
        </p:grpSpPr>
        <p:grpSp>
          <p:nvGrpSpPr>
            <p:cNvPr id="153645" name="Group 1069"/>
            <p:cNvGrpSpPr>
              <a:grpSpLocks/>
            </p:cNvGrpSpPr>
            <p:nvPr/>
          </p:nvGrpSpPr>
          <p:grpSpPr bwMode="auto">
            <a:xfrm>
              <a:off x="2711" y="3041"/>
              <a:ext cx="349" cy="442"/>
              <a:chOff x="2711" y="3041"/>
              <a:chExt cx="349" cy="442"/>
            </a:xfrm>
          </p:grpSpPr>
          <p:sp>
            <p:nvSpPr>
              <p:cNvPr id="153646" name="Oval 1070"/>
              <p:cNvSpPr>
                <a:spLocks noChangeArrowheads="1"/>
              </p:cNvSpPr>
              <p:nvPr/>
            </p:nvSpPr>
            <p:spPr bwMode="auto">
              <a:xfrm>
                <a:off x="2711" y="3070"/>
                <a:ext cx="349" cy="349"/>
              </a:xfrm>
              <a:prstGeom prst="ellipse">
                <a:avLst/>
              </a:prstGeom>
              <a:gradFill rotWithShape="0">
                <a:gsLst>
                  <a:gs pos="0">
                    <a:srgbClr val="FC0128"/>
                  </a:gs>
                  <a:gs pos="100000">
                    <a:srgbClr val="FC0128">
                      <a:gamma/>
                      <a:shade val="29804"/>
                      <a:invGamma/>
                    </a:srgbClr>
                  </a:gs>
                </a:gsLst>
                <a:path path="shape">
                  <a:fillToRect l="50000" t="50000" r="50000" b="50000"/>
                </a:path>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53647" name="Rectangle 1071"/>
              <p:cNvSpPr>
                <a:spLocks noChangeArrowheads="1"/>
              </p:cNvSpPr>
              <p:nvPr/>
            </p:nvSpPr>
            <p:spPr bwMode="auto">
              <a:xfrm flipH="1">
                <a:off x="2741" y="3041"/>
                <a:ext cx="281" cy="4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spAutoFit/>
              </a:bodyPr>
              <a:lstStyle/>
              <a:p>
                <a:pPr eaLnBrk="0" hangingPunct="0">
                  <a:spcBef>
                    <a:spcPct val="50000"/>
                  </a:spcBef>
                </a:pPr>
                <a:r>
                  <a:rPr lang="en-US" altLang="en-US" sz="4000">
                    <a:latin typeface="Arial" charset="0"/>
                  </a:rPr>
                  <a:t>+</a:t>
                </a:r>
              </a:p>
            </p:txBody>
          </p:sp>
        </p:grpSp>
        <p:sp>
          <p:nvSpPr>
            <p:cNvPr id="153648" name="Oval 1072"/>
            <p:cNvSpPr>
              <a:spLocks noChangeArrowheads="1"/>
            </p:cNvSpPr>
            <p:nvPr/>
          </p:nvSpPr>
          <p:spPr bwMode="auto">
            <a:xfrm>
              <a:off x="2441" y="3128"/>
              <a:ext cx="252" cy="252"/>
            </a:xfrm>
            <a:prstGeom prst="ellipse">
              <a:avLst/>
            </a:prstGeom>
            <a:gradFill rotWithShape="0">
              <a:gsLst>
                <a:gs pos="0">
                  <a:srgbClr val="FAFD00"/>
                </a:gs>
                <a:gs pos="100000">
                  <a:srgbClr val="FAFD00">
                    <a:gamma/>
                    <a:shade val="29804"/>
                    <a:invGamma/>
                  </a:srgbClr>
                </a:gs>
              </a:gsLst>
              <a:path path="shape">
                <a:fillToRect l="50000" t="50000" r="50000" b="50000"/>
              </a:path>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53649" name="Rectangle 1073"/>
            <p:cNvSpPr>
              <a:spLocks noChangeArrowheads="1"/>
            </p:cNvSpPr>
            <p:nvPr/>
          </p:nvSpPr>
          <p:spPr bwMode="auto">
            <a:xfrm flipH="1">
              <a:off x="2480" y="3032"/>
              <a:ext cx="290" cy="4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spAutoFit/>
            </a:bodyPr>
            <a:lstStyle/>
            <a:p>
              <a:pPr eaLnBrk="0" hangingPunct="0">
                <a:spcBef>
                  <a:spcPct val="50000"/>
                </a:spcBef>
              </a:pPr>
              <a:r>
                <a:rPr lang="en-US" altLang="en-US" sz="4000">
                  <a:solidFill>
                    <a:schemeClr val="bg2"/>
                  </a:solidFill>
                  <a:latin typeface="Arial" charset="0"/>
                </a:rPr>
                <a:t>-</a:t>
              </a:r>
            </a:p>
          </p:txBody>
        </p:sp>
        <p:grpSp>
          <p:nvGrpSpPr>
            <p:cNvPr id="153650" name="Group 1074"/>
            <p:cNvGrpSpPr>
              <a:grpSpLocks/>
            </p:cNvGrpSpPr>
            <p:nvPr/>
          </p:nvGrpSpPr>
          <p:grpSpPr bwMode="auto">
            <a:xfrm>
              <a:off x="3349" y="3041"/>
              <a:ext cx="349" cy="442"/>
              <a:chOff x="3349" y="3041"/>
              <a:chExt cx="349" cy="442"/>
            </a:xfrm>
          </p:grpSpPr>
          <p:sp>
            <p:nvSpPr>
              <p:cNvPr id="153651" name="Oval 1075"/>
              <p:cNvSpPr>
                <a:spLocks noChangeArrowheads="1"/>
              </p:cNvSpPr>
              <p:nvPr/>
            </p:nvSpPr>
            <p:spPr bwMode="auto">
              <a:xfrm>
                <a:off x="3349" y="3070"/>
                <a:ext cx="349" cy="349"/>
              </a:xfrm>
              <a:prstGeom prst="ellipse">
                <a:avLst/>
              </a:prstGeom>
              <a:gradFill rotWithShape="0">
                <a:gsLst>
                  <a:gs pos="0">
                    <a:srgbClr val="FC0128"/>
                  </a:gs>
                  <a:gs pos="100000">
                    <a:srgbClr val="FC0128">
                      <a:gamma/>
                      <a:shade val="29804"/>
                      <a:invGamma/>
                    </a:srgbClr>
                  </a:gs>
                </a:gsLst>
                <a:path path="shape">
                  <a:fillToRect l="50000" t="50000" r="50000" b="50000"/>
                </a:path>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53652" name="Rectangle 1076"/>
              <p:cNvSpPr>
                <a:spLocks noChangeArrowheads="1"/>
              </p:cNvSpPr>
              <p:nvPr/>
            </p:nvSpPr>
            <p:spPr bwMode="auto">
              <a:xfrm flipH="1">
                <a:off x="3379" y="3041"/>
                <a:ext cx="281" cy="4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spAutoFit/>
              </a:bodyPr>
              <a:lstStyle/>
              <a:p>
                <a:pPr eaLnBrk="0" hangingPunct="0">
                  <a:spcBef>
                    <a:spcPct val="50000"/>
                  </a:spcBef>
                </a:pPr>
                <a:r>
                  <a:rPr lang="en-US" altLang="en-US" sz="4000">
                    <a:latin typeface="Arial" charset="0"/>
                  </a:rPr>
                  <a:t>+</a:t>
                </a:r>
              </a:p>
            </p:txBody>
          </p:sp>
        </p:grpSp>
        <p:sp>
          <p:nvSpPr>
            <p:cNvPr id="153653" name="Oval 1077"/>
            <p:cNvSpPr>
              <a:spLocks noChangeArrowheads="1"/>
            </p:cNvSpPr>
            <p:nvPr/>
          </p:nvSpPr>
          <p:spPr bwMode="auto">
            <a:xfrm>
              <a:off x="3079" y="3128"/>
              <a:ext cx="252" cy="252"/>
            </a:xfrm>
            <a:prstGeom prst="ellipse">
              <a:avLst/>
            </a:prstGeom>
            <a:gradFill rotWithShape="0">
              <a:gsLst>
                <a:gs pos="0">
                  <a:srgbClr val="FAFD00"/>
                </a:gs>
                <a:gs pos="100000">
                  <a:srgbClr val="FAFD00">
                    <a:gamma/>
                    <a:shade val="29804"/>
                    <a:invGamma/>
                  </a:srgbClr>
                </a:gs>
              </a:gsLst>
              <a:path path="shape">
                <a:fillToRect l="50000" t="50000" r="50000" b="50000"/>
              </a:path>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53654" name="Rectangle 1078"/>
            <p:cNvSpPr>
              <a:spLocks noChangeArrowheads="1"/>
            </p:cNvSpPr>
            <p:nvPr/>
          </p:nvSpPr>
          <p:spPr bwMode="auto">
            <a:xfrm flipH="1">
              <a:off x="3108" y="3041"/>
              <a:ext cx="290" cy="4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spAutoFit/>
            </a:bodyPr>
            <a:lstStyle/>
            <a:p>
              <a:pPr eaLnBrk="0" hangingPunct="0">
                <a:spcBef>
                  <a:spcPct val="50000"/>
                </a:spcBef>
              </a:pPr>
              <a:r>
                <a:rPr lang="en-US" altLang="en-US" sz="4000">
                  <a:solidFill>
                    <a:schemeClr val="bg2"/>
                  </a:solidFill>
                  <a:latin typeface="Arial" charset="0"/>
                </a:rPr>
                <a:t>-</a:t>
              </a:r>
            </a:p>
          </p:txBody>
        </p:sp>
      </p:grpSp>
      <p:sp>
        <p:nvSpPr>
          <p:cNvPr id="153655" name="AutoShape 1079"/>
          <p:cNvSpPr>
            <a:spLocks noChangeArrowheads="1"/>
          </p:cNvSpPr>
          <p:nvPr/>
        </p:nvSpPr>
        <p:spPr bwMode="auto">
          <a:xfrm>
            <a:off x="1636713" y="2876550"/>
            <a:ext cx="2058987" cy="1428750"/>
          </a:xfrm>
          <a:prstGeom prst="rightArrow">
            <a:avLst>
              <a:gd name="adj1" fmla="val 50000"/>
              <a:gd name="adj2" fmla="val 72062"/>
            </a:avLst>
          </a:prstGeom>
          <a:solidFill>
            <a:schemeClr val="tx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Tree>
    <p:extLst>
      <p:ext uri="{BB962C8B-B14F-4D97-AF65-F5344CB8AC3E}">
        <p14:creationId xmlns:p14="http://schemas.microsoft.com/office/powerpoint/2010/main" val="3059376404"/>
      </p:ext>
    </p:extLst>
  </p:cSld>
  <p:clrMapOvr>
    <a:masterClrMapping/>
  </p:clrMapOvr>
  <p:transition>
    <p:cu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4" presetClass="entr" presetSubtype="0" fill="hold" grpId="0" nodeType="clickEffect">
                                  <p:stCondLst>
                                    <p:cond delay="0"/>
                                  </p:stCondLst>
                                  <p:childTnLst>
                                    <p:set>
                                      <p:cBhvr>
                                        <p:cTn id="6" dur="1" fill="hold">
                                          <p:stCondLst>
                                            <p:cond delay="499"/>
                                          </p:stCondLst>
                                        </p:cTn>
                                        <p:tgtEl>
                                          <p:spTgt spid="153656">
                                            <p:txEl>
                                              <p:pRg st="0" end="0"/>
                                            </p:txEl>
                                          </p:spTgt>
                                        </p:tgtEl>
                                        <p:attrNameLst>
                                          <p:attrName>style.visibility</p:attrName>
                                        </p:attrNameLst>
                                      </p:cBhvr>
                                      <p:to>
                                        <p:strVal val="visible"/>
                                      </p:to>
                                    </p:set>
                                    <p:anim to="" calcmode="lin" valueType="num">
                                      <p:cBhvr>
                                        <p:cTn id="7" dur="1" fill="hold"/>
                                        <p:tgtEl>
                                          <p:spTgt spid="153656">
                                            <p:txEl>
                                              <p:pRg st="0" end="0"/>
                                            </p:txEl>
                                          </p:spTgt>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56" grpId="0" build="p" autoUpdateAnimBg="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WordArt 2"/>
          <p:cNvSpPr>
            <a:spLocks noChangeArrowheads="1" noChangeShapeType="1" noTextEdit="1"/>
          </p:cNvSpPr>
          <p:nvPr/>
        </p:nvSpPr>
        <p:spPr bwMode="auto">
          <a:xfrm>
            <a:off x="533400" y="609600"/>
            <a:ext cx="8001000" cy="5791200"/>
          </a:xfrm>
          <a:prstGeom prst="rect">
            <a:avLst/>
          </a:prstGeom>
          <a:extLst>
            <a:ext uri="{AF507438-7753-43E0-B8FC-AC1667EBCBE1}">
              <a14:hiddenEffects xmlns:a14="http://schemas.microsoft.com/office/drawing/2010/main">
                <a:effectLst/>
              </a14:hiddenEffects>
            </a:ext>
          </a:extLst>
        </p:spPr>
        <p:txBody>
          <a:bodyPr wrap="none" fromWordArt="1">
            <a:prstTxWarp prst="textSlantUp">
              <a:avLst>
                <a:gd name="adj" fmla="val 55556"/>
              </a:avLst>
            </a:prstTxWarp>
          </a:bodyPr>
          <a:lstStyle/>
          <a:p>
            <a:pPr algn="ctr"/>
            <a:r>
              <a:rPr lang="en-US" sz="4400" kern="10">
                <a:ln w="9525">
                  <a:solidFill>
                    <a:srgbClr val="000000"/>
                  </a:solidFill>
                  <a:round/>
                  <a:headEnd/>
                  <a:tailEnd/>
                </a:ln>
                <a:solidFill>
                  <a:srgbClr val="FF9900"/>
                </a:solidFill>
                <a:latin typeface="Arial Black"/>
              </a:rPr>
              <a:t>COVALENT BONDING</a:t>
            </a:r>
          </a:p>
        </p:txBody>
      </p:sp>
      <p:pic>
        <p:nvPicPr>
          <p:cNvPr id="36867" name="Picture 3" descr="AX4E2"/>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381000" y="304800"/>
            <a:ext cx="1524000" cy="1292225"/>
          </a:xfrm>
          <a:prstGeom prst="rect">
            <a:avLst/>
          </a:prstGeom>
          <a:noFill/>
          <a:extLst>
            <a:ext uri="{909E8E84-426E-40DD-AFC4-6F175D3DCCD1}">
              <a14:hiddenFill xmlns:a14="http://schemas.microsoft.com/office/drawing/2010/main">
                <a:solidFill>
                  <a:srgbClr val="FFFFFF"/>
                </a:solidFill>
              </a14:hiddenFill>
            </a:ext>
          </a:extLst>
        </p:spPr>
      </p:pic>
      <p:pic>
        <p:nvPicPr>
          <p:cNvPr id="36868" name="Picture 4" descr="AX4E"/>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3810000" y="312738"/>
            <a:ext cx="1265238" cy="1131887"/>
          </a:xfrm>
          <a:prstGeom prst="rect">
            <a:avLst/>
          </a:prstGeom>
          <a:noFill/>
          <a:extLst>
            <a:ext uri="{909E8E84-426E-40DD-AFC4-6F175D3DCCD1}">
              <a14:hiddenFill xmlns:a14="http://schemas.microsoft.com/office/drawing/2010/main">
                <a:solidFill>
                  <a:srgbClr val="FFFFFF"/>
                </a:solidFill>
              </a14:hiddenFill>
            </a:ext>
          </a:extLst>
        </p:spPr>
      </p:pic>
      <p:pic>
        <p:nvPicPr>
          <p:cNvPr id="36869" name="Picture 5" descr="AX2E"/>
          <p:cNvPicPr>
            <a:picLocks noChangeAspect="1" noChangeArrowheads="1" noCrop="1"/>
          </p:cNvPicPr>
          <p:nvPr/>
        </p:nvPicPr>
        <p:blipFill>
          <a:blip r:embed="rId4">
            <a:extLst>
              <a:ext uri="{28A0092B-C50C-407E-A947-70E740481C1C}">
                <a14:useLocalDpi xmlns:a14="http://schemas.microsoft.com/office/drawing/2010/main" val="0"/>
              </a:ext>
            </a:extLst>
          </a:blip>
          <a:srcRect/>
          <a:stretch>
            <a:fillRect/>
          </a:stretch>
        </p:blipFill>
        <p:spPr bwMode="auto">
          <a:xfrm>
            <a:off x="4495800" y="5240338"/>
            <a:ext cx="1371600" cy="1138237"/>
          </a:xfrm>
          <a:prstGeom prst="rect">
            <a:avLst/>
          </a:prstGeom>
          <a:noFill/>
          <a:extLst>
            <a:ext uri="{909E8E84-426E-40DD-AFC4-6F175D3DCCD1}">
              <a14:hiddenFill xmlns:a14="http://schemas.microsoft.com/office/drawing/2010/main">
                <a:solidFill>
                  <a:srgbClr val="FFFFFF"/>
                </a:solidFill>
              </a14:hiddenFill>
            </a:ext>
          </a:extLst>
        </p:spPr>
      </p:pic>
      <p:pic>
        <p:nvPicPr>
          <p:cNvPr id="36870" name="Picture 6" descr="AX6"/>
          <p:cNvPicPr>
            <a:picLocks noChangeAspect="1" noChangeArrowheads="1" noCrop="1"/>
          </p:cNvPicPr>
          <p:nvPr/>
        </p:nvPicPr>
        <p:blipFill>
          <a:blip r:embed="rId5">
            <a:extLst>
              <a:ext uri="{28A0092B-C50C-407E-A947-70E740481C1C}">
                <a14:useLocalDpi xmlns:a14="http://schemas.microsoft.com/office/drawing/2010/main" val="0"/>
              </a:ext>
            </a:extLst>
          </a:blip>
          <a:srcRect/>
          <a:stretch>
            <a:fillRect/>
          </a:stretch>
        </p:blipFill>
        <p:spPr bwMode="auto">
          <a:xfrm>
            <a:off x="7239000" y="5240338"/>
            <a:ext cx="1431925" cy="121443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39851759"/>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ChangeArrowheads="1"/>
          </p:cNvSpPr>
          <p:nvPr>
            <p:ph type="ctrTitle"/>
          </p:nvPr>
        </p:nvSpPr>
        <p:spPr>
          <a:xfrm>
            <a:off x="762000" y="0"/>
            <a:ext cx="7772400" cy="762000"/>
          </a:xfrm>
        </p:spPr>
        <p:txBody>
          <a:bodyPr/>
          <a:lstStyle/>
          <a:p>
            <a:r>
              <a:rPr lang="en-US" altLang="en-US" u="sng"/>
              <a:t>COVALENT BONDING</a:t>
            </a:r>
          </a:p>
        </p:txBody>
      </p:sp>
      <p:sp>
        <p:nvSpPr>
          <p:cNvPr id="37891" name="Text Box 3"/>
          <p:cNvSpPr txBox="1">
            <a:spLocks noChangeArrowheads="1"/>
          </p:cNvSpPr>
          <p:nvPr/>
        </p:nvSpPr>
        <p:spPr bwMode="auto">
          <a:xfrm>
            <a:off x="95250" y="990600"/>
            <a:ext cx="8896350" cy="5946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eaLnBrk="0" hangingPunct="0"/>
            <a:r>
              <a:rPr lang="en-US" altLang="en-US" sz="4800" b="1" dirty="0">
                <a:latin typeface="Tahoma" pitchFamily="34" charset="0"/>
              </a:rPr>
              <a:t>When an atom of one </a:t>
            </a:r>
            <a:r>
              <a:rPr lang="en-US" altLang="en-US" sz="4800" b="1" dirty="0">
                <a:solidFill>
                  <a:srgbClr val="FF3300"/>
                </a:solidFill>
                <a:latin typeface="Tahoma" pitchFamily="34" charset="0"/>
              </a:rPr>
              <a:t>nonmetal</a:t>
            </a:r>
          </a:p>
          <a:p>
            <a:pPr algn="ctr" eaLnBrk="0" hangingPunct="0"/>
            <a:r>
              <a:rPr lang="en-US" altLang="en-US" sz="4800" b="1" dirty="0">
                <a:solidFill>
                  <a:srgbClr val="7030A0"/>
                </a:solidFill>
                <a:latin typeface="Tahoma" pitchFamily="34" charset="0"/>
              </a:rPr>
              <a:t>shares</a:t>
            </a:r>
            <a:r>
              <a:rPr lang="en-US" altLang="en-US" sz="4800" b="1" dirty="0">
                <a:latin typeface="Tahoma" pitchFamily="34" charset="0"/>
              </a:rPr>
              <a:t> one or more electrons</a:t>
            </a:r>
          </a:p>
          <a:p>
            <a:pPr algn="ctr" eaLnBrk="0" hangingPunct="0"/>
            <a:r>
              <a:rPr lang="en-US" altLang="en-US" sz="4800" b="1" dirty="0">
                <a:latin typeface="Tahoma" pitchFamily="34" charset="0"/>
              </a:rPr>
              <a:t>with an atom of another </a:t>
            </a:r>
          </a:p>
          <a:p>
            <a:pPr algn="ctr" eaLnBrk="0" hangingPunct="0"/>
            <a:r>
              <a:rPr lang="en-US" altLang="en-US" sz="4800" b="1" dirty="0">
                <a:solidFill>
                  <a:srgbClr val="FF3300"/>
                </a:solidFill>
                <a:latin typeface="Tahoma" pitchFamily="34" charset="0"/>
              </a:rPr>
              <a:t>nonmetal</a:t>
            </a:r>
            <a:r>
              <a:rPr lang="en-US" altLang="en-US" sz="4800" b="1" dirty="0">
                <a:latin typeface="Tahoma" pitchFamily="34" charset="0"/>
              </a:rPr>
              <a:t> so both atoms </a:t>
            </a:r>
          </a:p>
          <a:p>
            <a:pPr algn="ctr" eaLnBrk="0" hangingPunct="0"/>
            <a:r>
              <a:rPr lang="en-US" altLang="en-US" sz="4800" b="1" dirty="0">
                <a:latin typeface="Tahoma" pitchFamily="34" charset="0"/>
              </a:rPr>
              <a:t>end up with</a:t>
            </a:r>
          </a:p>
          <a:p>
            <a:pPr algn="ctr" eaLnBrk="0" hangingPunct="0"/>
            <a:r>
              <a:rPr lang="en-US" altLang="en-US" sz="4800" b="1" dirty="0">
                <a:latin typeface="Tahoma" pitchFamily="34" charset="0"/>
              </a:rPr>
              <a:t>eight valence electrons</a:t>
            </a:r>
          </a:p>
        </p:txBody>
      </p:sp>
    </p:spTree>
    <p:extLst>
      <p:ext uri="{BB962C8B-B14F-4D97-AF65-F5344CB8AC3E}">
        <p14:creationId xmlns:p14="http://schemas.microsoft.com/office/powerpoint/2010/main" val="3760313829"/>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8962" name="Rectangle 2"/>
          <p:cNvSpPr>
            <a:spLocks noGrp="1" noChangeArrowheads="1"/>
          </p:cNvSpPr>
          <p:nvPr>
            <p:ph type="ctrTitle"/>
          </p:nvPr>
        </p:nvSpPr>
        <p:spPr>
          <a:xfrm>
            <a:off x="0" y="457200"/>
            <a:ext cx="9144000" cy="762000"/>
          </a:xfrm>
        </p:spPr>
        <p:txBody>
          <a:bodyPr>
            <a:normAutofit fontScale="90000"/>
          </a:bodyPr>
          <a:lstStyle/>
          <a:p>
            <a:pPr marL="182880" indent="0">
              <a:buNone/>
            </a:pPr>
            <a:r>
              <a:rPr lang="en-US" altLang="en-US" u="sng" dirty="0"/>
              <a:t>COVALENT BOND FORMATION</a:t>
            </a:r>
          </a:p>
        </p:txBody>
      </p:sp>
      <p:sp>
        <p:nvSpPr>
          <p:cNvPr id="168963" name="Text Box 3"/>
          <p:cNvSpPr txBox="1">
            <a:spLocks noChangeArrowheads="1"/>
          </p:cNvSpPr>
          <p:nvPr/>
        </p:nvSpPr>
        <p:spPr bwMode="auto">
          <a:xfrm>
            <a:off x="457200" y="4343400"/>
            <a:ext cx="8305800" cy="2041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0" hangingPunct="0"/>
            <a:r>
              <a:rPr lang="en-US" altLang="en-US" sz="3200" b="1">
                <a:latin typeface="Tahoma" pitchFamily="34" charset="0"/>
              </a:rPr>
              <a:t>When one </a:t>
            </a:r>
            <a:r>
              <a:rPr lang="en-US" altLang="en-US" sz="3200" b="1">
                <a:solidFill>
                  <a:srgbClr val="FF3300"/>
                </a:solidFill>
                <a:latin typeface="Tahoma" pitchFamily="34" charset="0"/>
              </a:rPr>
              <a:t>nonmetal </a:t>
            </a:r>
            <a:r>
              <a:rPr lang="en-US" altLang="en-US" sz="3200" b="1">
                <a:solidFill>
                  <a:srgbClr val="FFFF00"/>
                </a:solidFill>
                <a:latin typeface="Tahoma" pitchFamily="34" charset="0"/>
              </a:rPr>
              <a:t>shares</a:t>
            </a:r>
            <a:r>
              <a:rPr lang="en-US" altLang="en-US" sz="3200" b="1">
                <a:latin typeface="Tahoma" pitchFamily="34" charset="0"/>
              </a:rPr>
              <a:t> one or more electrons with an atom of another </a:t>
            </a:r>
            <a:r>
              <a:rPr lang="en-US" altLang="en-US" sz="3200" b="1">
                <a:solidFill>
                  <a:srgbClr val="FF3300"/>
                </a:solidFill>
                <a:latin typeface="Tahoma" pitchFamily="34" charset="0"/>
              </a:rPr>
              <a:t>nonmetal</a:t>
            </a:r>
            <a:r>
              <a:rPr lang="en-US" altLang="en-US" sz="3200" b="1">
                <a:latin typeface="Tahoma" pitchFamily="34" charset="0"/>
              </a:rPr>
              <a:t> so both atoms end up with eight valence electrons</a:t>
            </a:r>
          </a:p>
        </p:txBody>
      </p:sp>
      <p:pic>
        <p:nvPicPr>
          <p:cNvPr id="168964" name="Picture 4" descr="C:\Documents and Settings\tpol\My Documents\My Pictures\Molecular Shapes\Covalent Bond Formation.gif"/>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2038350" y="1809750"/>
            <a:ext cx="4983163" cy="25146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52946173"/>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ChangeArrowheads="1"/>
          </p:cNvSpPr>
          <p:nvPr>
            <p:ph type="title"/>
          </p:nvPr>
        </p:nvSpPr>
        <p:spPr>
          <a:xfrm>
            <a:off x="152400" y="304800"/>
            <a:ext cx="8610600" cy="1143000"/>
          </a:xfrm>
          <a:solidFill>
            <a:schemeClr val="bg2"/>
          </a:solidFill>
        </p:spPr>
        <p:txBody>
          <a:bodyPr/>
          <a:lstStyle/>
          <a:p>
            <a:pPr eaLnBrk="1" hangingPunct="1"/>
            <a:r>
              <a:rPr lang="en-US" dirty="0" smtClean="0">
                <a:latin typeface="Comic Sans MS" pitchFamily="66" charset="0"/>
              </a:rPr>
              <a:t>Types of Covalent Bonds</a:t>
            </a:r>
          </a:p>
        </p:txBody>
      </p:sp>
      <p:sp>
        <p:nvSpPr>
          <p:cNvPr id="32771" name="Rectangle 3"/>
          <p:cNvSpPr>
            <a:spLocks noGrp="1" noChangeArrowheads="1"/>
          </p:cNvSpPr>
          <p:nvPr>
            <p:ph idx="4294967295"/>
          </p:nvPr>
        </p:nvSpPr>
        <p:spPr>
          <a:xfrm>
            <a:off x="304800" y="1676400"/>
            <a:ext cx="8610600" cy="4838700"/>
          </a:xfrm>
          <a:prstGeom prst="rect">
            <a:avLst/>
          </a:prstGeom>
        </p:spPr>
        <p:txBody>
          <a:bodyPr>
            <a:noAutofit/>
          </a:bodyPr>
          <a:lstStyle/>
          <a:p>
            <a:pPr marL="457200" indent="-457200" algn="l" eaLnBrk="1" hangingPunct="1">
              <a:buFont typeface="Arial" pitchFamily="34" charset="0"/>
              <a:buChar char="•"/>
            </a:pPr>
            <a:r>
              <a:rPr lang="en-US" sz="3200" dirty="0" smtClean="0">
                <a:latin typeface="Comic Sans MS" pitchFamily="66" charset="0"/>
              </a:rPr>
              <a:t>Two nonmetals - share one, two or three electron pairs</a:t>
            </a:r>
          </a:p>
          <a:p>
            <a:pPr marL="457200" indent="-457200" algn="l" eaLnBrk="1" hangingPunct="1">
              <a:buFont typeface="Arial" pitchFamily="34" charset="0"/>
              <a:buChar char="•"/>
            </a:pPr>
            <a:r>
              <a:rPr lang="en-US" sz="3200" dirty="0" smtClean="0">
                <a:latin typeface="Comic Sans MS" pitchFamily="66" charset="0"/>
              </a:rPr>
              <a:t>Bonds resulting from this sharing are called - single, double or triple bonds respectively</a:t>
            </a:r>
          </a:p>
          <a:p>
            <a:pPr marL="457200" indent="-457200" algn="l" eaLnBrk="1" hangingPunct="1">
              <a:buFont typeface="Arial" pitchFamily="34" charset="0"/>
              <a:buChar char="•"/>
            </a:pPr>
            <a:r>
              <a:rPr lang="en-US" sz="3200" dirty="0" smtClean="0">
                <a:latin typeface="Comic Sans MS" pitchFamily="66" charset="0"/>
              </a:rPr>
              <a:t>Multiple bonds  - are frequently observed in compounds of 2nd period elements</a:t>
            </a:r>
          </a:p>
        </p:txBody>
      </p:sp>
      <p:sp>
        <p:nvSpPr>
          <p:cNvPr id="3" name="Footer Placeholder 2"/>
          <p:cNvSpPr>
            <a:spLocks noGrp="1"/>
          </p:cNvSpPr>
          <p:nvPr>
            <p:ph type="ftr" sz="quarter" idx="11"/>
          </p:nvPr>
        </p:nvSpPr>
        <p:spPr/>
        <p:txBody>
          <a:bodyPr/>
          <a:lstStyle/>
          <a:p>
            <a:pPr>
              <a:defRPr/>
            </a:pPr>
            <a:endParaRPr lang="en-US"/>
          </a:p>
        </p:txBody>
      </p:sp>
      <p:sp>
        <p:nvSpPr>
          <p:cNvPr id="2" name="Slide Number Placeholder 5"/>
          <p:cNvSpPr>
            <a:spLocks noGrp="1"/>
          </p:cNvSpPr>
          <p:nvPr>
            <p:ph type="sldNum" sz="quarter" idx="12"/>
          </p:nvPr>
        </p:nvSpPr>
        <p:spPr bwMode="auto">
          <a:ln>
            <a:miter lim="800000"/>
            <a:headEnd/>
            <a:tailEnd/>
          </a:ln>
        </p:spPr>
        <p:txBody>
          <a:bodyPr wrap="square" numCol="1" anchorCtr="0" compatLnSpc="1">
            <a:prstTxWarp prst="textNoShape">
              <a:avLst/>
            </a:prstTxWarp>
          </a:bodyPr>
          <a:lstStyle/>
          <a:p>
            <a:pPr>
              <a:defRPr/>
            </a:pPr>
            <a:fld id="{04E30259-C0F2-418E-98D1-E977E8567CEA}" type="slidenum">
              <a:rPr lang="en-US"/>
              <a:pPr>
                <a:defRPr/>
              </a:pPr>
              <a:t>37</a:t>
            </a:fld>
            <a:endParaRPr lang="en-US"/>
          </a:p>
        </p:txBody>
      </p:sp>
    </p:spTree>
    <p:extLst>
      <p:ext uri="{BB962C8B-B14F-4D97-AF65-F5344CB8AC3E}">
        <p14:creationId xmlns:p14="http://schemas.microsoft.com/office/powerpoint/2010/main" val="35991009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ctangle 2"/>
          <p:cNvSpPr>
            <a:spLocks noGrp="1" noChangeArrowheads="1"/>
          </p:cNvSpPr>
          <p:nvPr>
            <p:ph type="title"/>
          </p:nvPr>
        </p:nvSpPr>
        <p:spPr>
          <a:xfrm>
            <a:off x="381000" y="457200"/>
            <a:ext cx="8382000" cy="979488"/>
          </a:xfrm>
          <a:solidFill>
            <a:schemeClr val="bg2"/>
          </a:solidFill>
        </p:spPr>
        <p:txBody>
          <a:bodyPr>
            <a:normAutofit/>
          </a:bodyPr>
          <a:lstStyle/>
          <a:p>
            <a:r>
              <a:rPr lang="en-US" dirty="0" smtClean="0"/>
              <a:t>Bond </a:t>
            </a:r>
            <a:r>
              <a:rPr lang="en-US" dirty="0"/>
              <a:t>Length</a:t>
            </a:r>
          </a:p>
        </p:txBody>
      </p:sp>
      <p:pic>
        <p:nvPicPr>
          <p:cNvPr id="91146" name="Picture 10" descr="08_T05"/>
          <p:cNvPicPr>
            <a:picLocks noGrp="1" noChangeAspect="1" noChangeArrowheads="1"/>
          </p:cNvPicPr>
          <p:nvPr>
            <p:ph sz="half" idx="1"/>
          </p:nvPr>
        </p:nvPicPr>
        <p:blipFill>
          <a:blip r:embed="rId3" cstate="print"/>
          <a:stretch>
            <a:fillRect/>
          </a:stretch>
        </p:blipFill>
        <p:spPr>
          <a:xfrm>
            <a:off x="457396" y="1447799"/>
            <a:ext cx="8305604" cy="2954393"/>
          </a:xfrm>
        </p:spPr>
      </p:pic>
      <p:sp>
        <p:nvSpPr>
          <p:cNvPr id="91140" name="Rectangle 4"/>
          <p:cNvSpPr>
            <a:spLocks noGrp="1" noChangeArrowheads="1"/>
          </p:cNvSpPr>
          <p:nvPr>
            <p:ph type="body" sz="half" idx="2"/>
          </p:nvPr>
        </p:nvSpPr>
        <p:spPr>
          <a:xfrm>
            <a:off x="685800" y="4343400"/>
            <a:ext cx="7772400" cy="1981200"/>
          </a:xfrm>
        </p:spPr>
        <p:txBody>
          <a:bodyPr>
            <a:normAutofit/>
          </a:bodyPr>
          <a:lstStyle/>
          <a:p>
            <a:pPr marL="457200" indent="-457200" algn="l">
              <a:buFont typeface="Arial" pitchFamily="34" charset="0"/>
              <a:buChar char="•"/>
            </a:pPr>
            <a:r>
              <a:rPr lang="en-US" sz="2800" dirty="0" smtClean="0"/>
              <a:t>As </a:t>
            </a:r>
            <a:r>
              <a:rPr lang="en-US" sz="2800" dirty="0"/>
              <a:t>the number of bonds between two atoms increases, the bond length decreases.</a:t>
            </a:r>
          </a:p>
        </p:txBody>
      </p:sp>
      <p:sp>
        <p:nvSpPr>
          <p:cNvPr id="7" name="Footer Placeholder 6"/>
          <p:cNvSpPr>
            <a:spLocks noGrp="1"/>
          </p:cNvSpPr>
          <p:nvPr>
            <p:ph type="ftr" sz="quarter" idx="11"/>
          </p:nvPr>
        </p:nvSpPr>
        <p:spPr>
          <a:xfrm>
            <a:off x="7543800" y="6629400"/>
            <a:ext cx="1676400" cy="228600"/>
          </a:xfrm>
          <a:prstGeom prst="rect">
            <a:avLst/>
          </a:prstGeom>
        </p:spPr>
        <p:txBody>
          <a:bodyPr/>
          <a:lstStyle/>
          <a:p>
            <a:r>
              <a:rPr lang="en-US"/>
              <a:t>© </a:t>
            </a:r>
            <a:r>
              <a:rPr lang="en-US" sz="1000"/>
              <a:t>2009, Prentice-Hall, Inc.</a:t>
            </a:r>
          </a:p>
        </p:txBody>
      </p:sp>
      <p:sp>
        <p:nvSpPr>
          <p:cNvPr id="91147" name="Line 11"/>
          <p:cNvSpPr>
            <a:spLocks noChangeShapeType="1"/>
          </p:cNvSpPr>
          <p:nvPr/>
        </p:nvSpPr>
        <p:spPr bwMode="auto">
          <a:xfrm>
            <a:off x="2667000" y="1762125"/>
            <a:ext cx="4114800" cy="0"/>
          </a:xfrm>
          <a:prstGeom prst="line">
            <a:avLst/>
          </a:prstGeom>
          <a:noFill/>
          <a:ln w="25400">
            <a:solidFill>
              <a:srgbClr val="007CB2"/>
            </a:solidFill>
            <a:round/>
            <a:headEnd/>
            <a:tailEnd/>
          </a:ln>
        </p:spPr>
        <p:txBody>
          <a:bodyPr wrap="none" anchor="ctr"/>
          <a:lstStyle/>
          <a:p>
            <a:endParaRPr lang="en-US"/>
          </a:p>
        </p:txBody>
      </p:sp>
    </p:spTree>
    <p:extLst>
      <p:ext uri="{BB962C8B-B14F-4D97-AF65-F5344CB8AC3E}">
        <p14:creationId xmlns:p14="http://schemas.microsoft.com/office/powerpoint/2010/main" val="288687134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1140">
                                            <p:txEl>
                                              <p:pRg st="0" end="0"/>
                                            </p:txEl>
                                          </p:spTgt>
                                        </p:tgtEl>
                                        <p:attrNameLst>
                                          <p:attrName>style.visibility</p:attrName>
                                        </p:attrNameLst>
                                      </p:cBhvr>
                                      <p:to>
                                        <p:strVal val="visible"/>
                                      </p:to>
                                    </p:set>
                                    <p:animEffect transition="in" filter="fade">
                                      <p:cBhvr>
                                        <p:cTn id="7" dur="2000"/>
                                        <p:tgtEl>
                                          <p:spTgt spid="9114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1140" grpId="0" build="p"/>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02639" y="352618"/>
            <a:ext cx="7903161" cy="1143000"/>
          </a:xfrm>
          <a:solidFill>
            <a:schemeClr val="bg2"/>
          </a:solidFill>
        </p:spPr>
        <p:txBody>
          <a:bodyPr/>
          <a:lstStyle/>
          <a:p>
            <a:r>
              <a:rPr lang="en-US" dirty="0" smtClean="0"/>
              <a:t>Bond Strength</a:t>
            </a:r>
            <a:endParaRPr lang="en-US" dirty="0"/>
          </a:p>
        </p:txBody>
      </p:sp>
      <p:sp>
        <p:nvSpPr>
          <p:cNvPr id="3" name="Content Placeholder 2"/>
          <p:cNvSpPr>
            <a:spLocks noGrp="1"/>
          </p:cNvSpPr>
          <p:nvPr>
            <p:ph idx="4294967295"/>
          </p:nvPr>
        </p:nvSpPr>
        <p:spPr>
          <a:xfrm>
            <a:off x="190500" y="2171700"/>
            <a:ext cx="8991600" cy="3352800"/>
          </a:xfrm>
          <a:prstGeom prst="rect">
            <a:avLst/>
          </a:prstGeom>
        </p:spPr>
        <p:txBody>
          <a:bodyPr/>
          <a:lstStyle/>
          <a:p>
            <a:pPr marL="457200" indent="-457200" algn="l">
              <a:buFont typeface="Arial" pitchFamily="34" charset="0"/>
              <a:buChar char="•"/>
            </a:pPr>
            <a:r>
              <a:rPr lang="en-US" sz="4000" dirty="0" smtClean="0"/>
              <a:t>Generally – increase in the number of bonds between the same two atoms, the increase in the bond strength</a:t>
            </a:r>
            <a:endParaRPr lang="en-US" sz="4000" dirty="0"/>
          </a:p>
        </p:txBody>
      </p:sp>
      <p:sp>
        <p:nvSpPr>
          <p:cNvPr id="4" name="Slide Number Placeholder 3"/>
          <p:cNvSpPr>
            <a:spLocks noGrp="1"/>
          </p:cNvSpPr>
          <p:nvPr>
            <p:ph type="sldNum" sz="quarter" idx="12"/>
          </p:nvPr>
        </p:nvSpPr>
        <p:spPr/>
        <p:txBody>
          <a:bodyPr/>
          <a:lstStyle/>
          <a:p>
            <a:pPr>
              <a:defRPr/>
            </a:pPr>
            <a:fld id="{7AA5AF79-D145-4FB1-8325-64C17FB2CD8C}" type="slidenum">
              <a:rPr lang="en-US" smtClean="0"/>
              <a:pPr>
                <a:defRPr/>
              </a:pPr>
              <a:t>39</a:t>
            </a:fld>
            <a:endParaRPr lang="en-US" dirty="0"/>
          </a:p>
        </p:txBody>
      </p:sp>
    </p:spTree>
    <p:extLst>
      <p:ext uri="{BB962C8B-B14F-4D97-AF65-F5344CB8AC3E}">
        <p14:creationId xmlns:p14="http://schemas.microsoft.com/office/powerpoint/2010/main" val="77120159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Rectangle 2"/>
          <p:cNvSpPr>
            <a:spLocks noGrp="1" noRot="1" noChangeArrowheads="1"/>
          </p:cNvSpPr>
          <p:nvPr>
            <p:ph type="title"/>
          </p:nvPr>
        </p:nvSpPr>
        <p:spPr>
          <a:xfrm>
            <a:off x="381000" y="304800"/>
            <a:ext cx="8382000" cy="1143000"/>
          </a:xfrm>
        </p:spPr>
        <p:txBody>
          <a:bodyPr/>
          <a:lstStyle/>
          <a:p>
            <a:r>
              <a:rPr lang="en-US" altLang="en-US" dirty="0"/>
              <a:t>Columbic Attraction in the Atom</a:t>
            </a:r>
          </a:p>
        </p:txBody>
      </p:sp>
      <p:sp>
        <p:nvSpPr>
          <p:cNvPr id="121859" name="Rectangle 3"/>
          <p:cNvSpPr>
            <a:spLocks noGrp="1" noRot="1" noChangeArrowheads="1"/>
          </p:cNvSpPr>
          <p:nvPr>
            <p:ph type="body" idx="4294967295"/>
          </p:nvPr>
        </p:nvSpPr>
        <p:spPr>
          <a:xfrm>
            <a:off x="838200" y="1905000"/>
            <a:ext cx="8007350" cy="4191000"/>
          </a:xfrm>
          <a:prstGeom prst="rect">
            <a:avLst/>
          </a:prstGeom>
        </p:spPr>
        <p:txBody>
          <a:bodyPr>
            <a:normAutofit lnSpcReduction="10000"/>
          </a:bodyPr>
          <a:lstStyle/>
          <a:p>
            <a:r>
              <a:rPr lang="en-US" altLang="en-US" sz="4000" b="1" dirty="0"/>
              <a:t>As you move down a column on the periodic table the distance between the outermost electrons and the nucleus is the dominant factor determining the attractive force</a:t>
            </a:r>
          </a:p>
        </p:txBody>
      </p:sp>
    </p:spTree>
    <p:extLst>
      <p:ext uri="{BB962C8B-B14F-4D97-AF65-F5344CB8AC3E}">
        <p14:creationId xmlns:p14="http://schemas.microsoft.com/office/powerpoint/2010/main" val="4128012553"/>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81582BD6-FC20-4557-852B-8433F8572D30}" type="slidenum">
              <a:rPr lang="en-US" smtClean="0"/>
              <a:pPr/>
              <a:t>40</a:t>
            </a:fld>
            <a:endParaRPr lang="en-US" dirty="0"/>
          </a:p>
        </p:txBody>
      </p:sp>
      <p:sp>
        <p:nvSpPr>
          <p:cNvPr id="3" name="Title 2"/>
          <p:cNvSpPr>
            <a:spLocks noGrp="1"/>
          </p:cNvSpPr>
          <p:nvPr>
            <p:ph type="title"/>
          </p:nvPr>
        </p:nvSpPr>
        <p:spPr/>
        <p:txBody>
          <a:bodyPr/>
          <a:lstStyle/>
          <a:p>
            <a:r>
              <a:rPr lang="en-US" dirty="0" smtClean="0"/>
              <a:t>LEWIS STRUCTURES</a:t>
            </a:r>
            <a:endParaRPr lang="en-US" dirty="0"/>
          </a:p>
        </p:txBody>
      </p:sp>
      <p:sp>
        <p:nvSpPr>
          <p:cNvPr id="4" name="Content Placeholder 3"/>
          <p:cNvSpPr>
            <a:spLocks noGrp="1"/>
          </p:cNvSpPr>
          <p:nvPr>
            <p:ph sz="quarter" idx="13"/>
          </p:nvPr>
        </p:nvSpPr>
        <p:spPr/>
        <p:txBody>
          <a:bodyPr/>
          <a:lstStyle/>
          <a:p>
            <a:endParaRPr lang="en-US"/>
          </a:p>
        </p:txBody>
      </p:sp>
    </p:spTree>
    <p:extLst>
      <p:ext uri="{BB962C8B-B14F-4D97-AF65-F5344CB8AC3E}">
        <p14:creationId xmlns:p14="http://schemas.microsoft.com/office/powerpoint/2010/main" val="468794163"/>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p:cNvSpPr>
            <a:spLocks noGrp="1"/>
          </p:cNvSpPr>
          <p:nvPr>
            <p:ph type="title"/>
          </p:nvPr>
        </p:nvSpPr>
        <p:spPr>
          <a:xfrm>
            <a:off x="381000" y="457200"/>
            <a:ext cx="8305800" cy="1143000"/>
          </a:xfrm>
        </p:spPr>
        <p:txBody>
          <a:bodyPr/>
          <a:lstStyle/>
          <a:p>
            <a:pPr algn="l" eaLnBrk="1" hangingPunct="1"/>
            <a:r>
              <a:rPr lang="en-US" altLang="en-US" dirty="0" smtClean="0"/>
              <a:t>Lewis </a:t>
            </a:r>
            <a:r>
              <a:rPr lang="en-US" altLang="en-US" dirty="0" smtClean="0"/>
              <a:t>Structures for Atoms</a:t>
            </a:r>
            <a:endParaRPr lang="en-US" altLang="en-US" dirty="0" smtClean="0"/>
          </a:p>
        </p:txBody>
      </p:sp>
      <p:sp>
        <p:nvSpPr>
          <p:cNvPr id="6147" name="Content Placeholder 3"/>
          <p:cNvSpPr>
            <a:spLocks noGrp="1"/>
          </p:cNvSpPr>
          <p:nvPr>
            <p:ph sz="half" idx="4294967295"/>
          </p:nvPr>
        </p:nvSpPr>
        <p:spPr>
          <a:xfrm>
            <a:off x="4495800" y="1524000"/>
            <a:ext cx="4038600" cy="4495800"/>
          </a:xfrm>
          <a:prstGeom prst="rect">
            <a:avLst/>
          </a:prstGeom>
        </p:spPr>
        <p:txBody>
          <a:bodyPr/>
          <a:lstStyle/>
          <a:p>
            <a:pPr marL="514350" indent="-514350" eaLnBrk="1" hangingPunct="1">
              <a:buFont typeface="Calibri" pitchFamily="34" charset="0"/>
              <a:buAutoNum type="arabicParenR"/>
            </a:pPr>
            <a:r>
              <a:rPr lang="en-US" altLang="en-US" sz="2800" dirty="0" smtClean="0"/>
              <a:t>Write the element symbol.</a:t>
            </a:r>
          </a:p>
          <a:p>
            <a:pPr marL="514350" indent="-514350" eaLnBrk="1" hangingPunct="1">
              <a:buFont typeface="Calibri" pitchFamily="34" charset="0"/>
              <a:buAutoNum type="arabicParenR"/>
            </a:pPr>
            <a:r>
              <a:rPr lang="en-US" altLang="en-US" sz="2800" dirty="0" smtClean="0"/>
              <a:t>Carbon is in the </a:t>
            </a:r>
            <a:r>
              <a:rPr lang="en-US" altLang="en-US" sz="2800" dirty="0" smtClean="0"/>
              <a:t>14</a:t>
            </a:r>
            <a:r>
              <a:rPr lang="en-US" altLang="en-US" sz="2800" baseline="30000" dirty="0" smtClean="0"/>
              <a:t>th</a:t>
            </a:r>
            <a:r>
              <a:rPr lang="en-US" altLang="en-US" sz="2800" dirty="0" smtClean="0"/>
              <a:t> column, </a:t>
            </a:r>
            <a:r>
              <a:rPr lang="en-US" altLang="en-US" sz="2800" dirty="0" smtClean="0"/>
              <a:t>so it has 4 valence electrons.</a:t>
            </a:r>
          </a:p>
          <a:p>
            <a:pPr marL="514350" indent="-514350" eaLnBrk="1" hangingPunct="1">
              <a:buFont typeface="Calibri" pitchFamily="34" charset="0"/>
              <a:buAutoNum type="arabicParenR"/>
            </a:pPr>
            <a:r>
              <a:rPr lang="en-US" altLang="en-US" sz="2800" dirty="0" smtClean="0"/>
              <a:t>Starting at the right, draw 4 electrons, or dots, counter-clockwise around the element symbol.</a:t>
            </a:r>
          </a:p>
        </p:txBody>
      </p:sp>
      <p:sp>
        <p:nvSpPr>
          <p:cNvPr id="9" name="Rectangle 8"/>
          <p:cNvSpPr/>
          <p:nvPr/>
        </p:nvSpPr>
        <p:spPr>
          <a:xfrm>
            <a:off x="1219200" y="2971800"/>
            <a:ext cx="1524000" cy="1446550"/>
          </a:xfrm>
          <a:prstGeom prst="rect">
            <a:avLst/>
          </a:prstGeom>
          <a:noFill/>
        </p:spPr>
        <p:txBody>
          <a:bodyPr>
            <a:spAutoFit/>
          </a:bodyPr>
          <a:lstStyle/>
          <a:p>
            <a:pPr algn="ctr">
              <a:defRPr/>
            </a:pPr>
            <a:r>
              <a:rPr lang="en-US" sz="8800" b="1"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C</a:t>
            </a:r>
          </a:p>
        </p:txBody>
      </p:sp>
      <p:sp>
        <p:nvSpPr>
          <p:cNvPr id="10" name="Oval 9"/>
          <p:cNvSpPr/>
          <p:nvPr/>
        </p:nvSpPr>
        <p:spPr>
          <a:xfrm>
            <a:off x="2667000" y="3505200"/>
            <a:ext cx="381000" cy="381000"/>
          </a:xfrm>
          <a:prstGeom prst="ellipse">
            <a:avLst/>
          </a:prstGeom>
        </p:spPr>
        <p:style>
          <a:lnRef idx="1">
            <a:schemeClr val="dk1"/>
          </a:lnRef>
          <a:fillRef idx="3">
            <a:schemeClr val="dk1"/>
          </a:fillRef>
          <a:effectRef idx="2">
            <a:schemeClr val="dk1"/>
          </a:effectRef>
          <a:fontRef idx="minor">
            <a:schemeClr val="lt1"/>
          </a:fontRef>
        </p:style>
        <p:txBody>
          <a:bodyPr anchor="ctr"/>
          <a:lstStyle/>
          <a:p>
            <a:pPr algn="ctr">
              <a:defRPr/>
            </a:pPr>
            <a:endParaRPr lang="en-US" dirty="0"/>
          </a:p>
        </p:txBody>
      </p:sp>
      <p:sp>
        <p:nvSpPr>
          <p:cNvPr id="11" name="Oval 10"/>
          <p:cNvSpPr/>
          <p:nvPr/>
        </p:nvSpPr>
        <p:spPr>
          <a:xfrm>
            <a:off x="1752600" y="4343400"/>
            <a:ext cx="381000" cy="381000"/>
          </a:xfrm>
          <a:prstGeom prst="ellipse">
            <a:avLst/>
          </a:prstGeom>
        </p:spPr>
        <p:style>
          <a:lnRef idx="1">
            <a:schemeClr val="dk1"/>
          </a:lnRef>
          <a:fillRef idx="3">
            <a:schemeClr val="dk1"/>
          </a:fillRef>
          <a:effectRef idx="2">
            <a:schemeClr val="dk1"/>
          </a:effectRef>
          <a:fontRef idx="minor">
            <a:schemeClr val="lt1"/>
          </a:fontRef>
        </p:style>
        <p:txBody>
          <a:bodyPr anchor="ctr"/>
          <a:lstStyle/>
          <a:p>
            <a:pPr algn="ctr">
              <a:defRPr/>
            </a:pPr>
            <a:endParaRPr lang="en-US" dirty="0"/>
          </a:p>
        </p:txBody>
      </p:sp>
      <p:sp>
        <p:nvSpPr>
          <p:cNvPr id="12" name="Oval 11"/>
          <p:cNvSpPr/>
          <p:nvPr/>
        </p:nvSpPr>
        <p:spPr>
          <a:xfrm>
            <a:off x="1752600" y="2590800"/>
            <a:ext cx="381000" cy="381000"/>
          </a:xfrm>
          <a:prstGeom prst="ellipse">
            <a:avLst/>
          </a:prstGeom>
        </p:spPr>
        <p:style>
          <a:lnRef idx="1">
            <a:schemeClr val="dk1"/>
          </a:lnRef>
          <a:fillRef idx="3">
            <a:schemeClr val="dk1"/>
          </a:fillRef>
          <a:effectRef idx="2">
            <a:schemeClr val="dk1"/>
          </a:effectRef>
          <a:fontRef idx="minor">
            <a:schemeClr val="lt1"/>
          </a:fontRef>
        </p:style>
        <p:txBody>
          <a:bodyPr anchor="ctr"/>
          <a:lstStyle/>
          <a:p>
            <a:pPr algn="ctr">
              <a:defRPr/>
            </a:pPr>
            <a:endParaRPr lang="en-US" dirty="0"/>
          </a:p>
        </p:txBody>
      </p:sp>
      <p:sp>
        <p:nvSpPr>
          <p:cNvPr id="13" name="Oval 12"/>
          <p:cNvSpPr/>
          <p:nvPr/>
        </p:nvSpPr>
        <p:spPr>
          <a:xfrm>
            <a:off x="838200" y="3505200"/>
            <a:ext cx="381000" cy="381000"/>
          </a:xfrm>
          <a:prstGeom prst="ellipse">
            <a:avLst/>
          </a:prstGeom>
        </p:spPr>
        <p:style>
          <a:lnRef idx="1">
            <a:schemeClr val="dk1"/>
          </a:lnRef>
          <a:fillRef idx="3">
            <a:schemeClr val="dk1"/>
          </a:fillRef>
          <a:effectRef idx="2">
            <a:schemeClr val="dk1"/>
          </a:effectRef>
          <a:fontRef idx="minor">
            <a:schemeClr val="lt1"/>
          </a:fontRef>
        </p:style>
        <p:txBody>
          <a:bodyPr anchor="ctr"/>
          <a:lstStyle/>
          <a:p>
            <a:pPr algn="ctr">
              <a:defRPr/>
            </a:pPr>
            <a:endParaRPr lang="en-US" dirty="0"/>
          </a:p>
        </p:txBody>
      </p:sp>
    </p:spTree>
    <p:extLst>
      <p:ext uri="{BB962C8B-B14F-4D97-AF65-F5344CB8AC3E}">
        <p14:creationId xmlns:p14="http://schemas.microsoft.com/office/powerpoint/2010/main" val="209947819"/>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55"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p:cTn id="11" dur="1000" fill="hold"/>
                                        <p:tgtEl>
                                          <p:spTgt spid="10"/>
                                        </p:tgtEl>
                                        <p:attrNameLst>
                                          <p:attrName>ppt_w</p:attrName>
                                        </p:attrNameLst>
                                      </p:cBhvr>
                                      <p:tavLst>
                                        <p:tav tm="0">
                                          <p:val>
                                            <p:strVal val="#ppt_w*0.70"/>
                                          </p:val>
                                        </p:tav>
                                        <p:tav tm="100000">
                                          <p:val>
                                            <p:strVal val="#ppt_w"/>
                                          </p:val>
                                        </p:tav>
                                      </p:tavLst>
                                    </p:anim>
                                    <p:anim calcmode="lin" valueType="num">
                                      <p:cBhvr>
                                        <p:cTn id="12" dur="1000" fill="hold"/>
                                        <p:tgtEl>
                                          <p:spTgt spid="10"/>
                                        </p:tgtEl>
                                        <p:attrNameLst>
                                          <p:attrName>ppt_h</p:attrName>
                                        </p:attrNameLst>
                                      </p:cBhvr>
                                      <p:tavLst>
                                        <p:tav tm="0">
                                          <p:val>
                                            <p:strVal val="#ppt_h"/>
                                          </p:val>
                                        </p:tav>
                                        <p:tav tm="100000">
                                          <p:val>
                                            <p:strVal val="#ppt_h"/>
                                          </p:val>
                                        </p:tav>
                                      </p:tavLst>
                                    </p:anim>
                                    <p:animEffect transition="in" filter="fade">
                                      <p:cBhvr>
                                        <p:cTn id="13" dur="1000"/>
                                        <p:tgtEl>
                                          <p:spTgt spid="10"/>
                                        </p:tgtEl>
                                      </p:cBhvr>
                                    </p:animEffect>
                                  </p:childTnLst>
                                </p:cTn>
                              </p:par>
                            </p:childTnLst>
                          </p:cTn>
                        </p:par>
                      </p:childTnLst>
                    </p:cTn>
                  </p:par>
                  <p:par>
                    <p:cTn id="14" fill="hold">
                      <p:stCondLst>
                        <p:cond delay="indefinite"/>
                      </p:stCondLst>
                      <p:childTnLst>
                        <p:par>
                          <p:cTn id="15" fill="hold">
                            <p:stCondLst>
                              <p:cond delay="0"/>
                            </p:stCondLst>
                            <p:childTnLst>
                              <p:par>
                                <p:cTn id="16" presetID="1" presetClass="entr" presetSubtype="0" fill="hold" grpId="0" nodeType="clickEffect">
                                  <p:stCondLst>
                                    <p:cond delay="0"/>
                                  </p:stCondLst>
                                  <p:childTnLst>
                                    <p:set>
                                      <p:cBhvr>
                                        <p:cTn id="17" dur="1" fill="hold">
                                          <p:stCondLst>
                                            <p:cond delay="0"/>
                                          </p:stCondLst>
                                        </p:cTn>
                                        <p:tgtEl>
                                          <p:spTgt spid="12"/>
                                        </p:tgtEl>
                                        <p:attrNameLst>
                                          <p:attrName>style.visibility</p:attrName>
                                        </p:attrNameLst>
                                      </p:cBhvr>
                                      <p:to>
                                        <p:strVal val="visible"/>
                                      </p:to>
                                    </p:set>
                                  </p:childTnLst>
                                </p:cTn>
                              </p:par>
                            </p:childTnLst>
                          </p:cTn>
                        </p:par>
                      </p:childTnLst>
                    </p:cTn>
                  </p:par>
                  <p:par>
                    <p:cTn id="18" fill="hold">
                      <p:stCondLst>
                        <p:cond delay="indefinite"/>
                      </p:stCondLst>
                      <p:childTnLst>
                        <p:par>
                          <p:cTn id="19" fill="hold">
                            <p:stCondLst>
                              <p:cond delay="0"/>
                            </p:stCondLst>
                            <p:childTnLst>
                              <p:par>
                                <p:cTn id="20" presetID="1" presetClass="entr" presetSubtype="0" fill="hold" grpId="0" nodeType="clickEffect">
                                  <p:stCondLst>
                                    <p:cond delay="0"/>
                                  </p:stCondLst>
                                  <p:childTnLst>
                                    <p:set>
                                      <p:cBhvr>
                                        <p:cTn id="21" dur="1" fill="hold">
                                          <p:stCondLst>
                                            <p:cond delay="0"/>
                                          </p:stCondLst>
                                        </p:cTn>
                                        <p:tgtEl>
                                          <p:spTgt spid="13"/>
                                        </p:tgtEl>
                                        <p:attrNameLst>
                                          <p:attrName>style.visibility</p:attrName>
                                        </p:attrNameLst>
                                      </p:cBhvr>
                                      <p:to>
                                        <p:strVal val="visible"/>
                                      </p:to>
                                    </p:set>
                                  </p:childTnLst>
                                </p:cTn>
                              </p:par>
                            </p:childTnLst>
                          </p:cTn>
                        </p:par>
                      </p:childTnLst>
                    </p:cTn>
                  </p:par>
                  <p:par>
                    <p:cTn id="22" fill="hold">
                      <p:stCondLst>
                        <p:cond delay="indefinite"/>
                      </p:stCondLst>
                      <p:childTnLst>
                        <p:par>
                          <p:cTn id="23" fill="hold">
                            <p:stCondLst>
                              <p:cond delay="0"/>
                            </p:stCondLst>
                            <p:childTnLst>
                              <p:par>
                                <p:cTn id="24" presetID="1" presetClass="entr" presetSubtype="0" fill="hold" grpId="0" nodeType="clickEffect">
                                  <p:stCondLst>
                                    <p:cond delay="0"/>
                                  </p:stCondLst>
                                  <p:childTnLst>
                                    <p:set>
                                      <p:cBhvr>
                                        <p:cTn id="25"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animBg="1"/>
      <p:bldP spid="11" grpId="0" animBg="1"/>
      <p:bldP spid="12" grpId="0" animBg="1"/>
      <p:bldP spid="13" grpId="0"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p:cNvSpPr>
            <a:spLocks noGrp="1"/>
          </p:cNvSpPr>
          <p:nvPr>
            <p:ph type="title"/>
          </p:nvPr>
        </p:nvSpPr>
        <p:spPr>
          <a:xfrm>
            <a:off x="685800" y="304800"/>
            <a:ext cx="6512511" cy="1143000"/>
          </a:xfrm>
        </p:spPr>
        <p:txBody>
          <a:bodyPr/>
          <a:lstStyle/>
          <a:p>
            <a:pPr eaLnBrk="1" hangingPunct="1"/>
            <a:r>
              <a:rPr lang="en-US" altLang="en-US" dirty="0" smtClean="0"/>
              <a:t>Lewis Structures</a:t>
            </a:r>
          </a:p>
        </p:txBody>
      </p:sp>
      <p:sp>
        <p:nvSpPr>
          <p:cNvPr id="9" name="Rectangle 8"/>
          <p:cNvSpPr/>
          <p:nvPr/>
        </p:nvSpPr>
        <p:spPr>
          <a:xfrm>
            <a:off x="1219200" y="2971800"/>
            <a:ext cx="1524000" cy="1446550"/>
          </a:xfrm>
          <a:prstGeom prst="rect">
            <a:avLst/>
          </a:prstGeom>
          <a:noFill/>
        </p:spPr>
        <p:txBody>
          <a:bodyPr>
            <a:spAutoFit/>
          </a:bodyPr>
          <a:lstStyle/>
          <a:p>
            <a:pPr algn="ctr">
              <a:defRPr/>
            </a:pPr>
            <a:r>
              <a:rPr lang="en-US" sz="8800" b="1"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H</a:t>
            </a:r>
          </a:p>
        </p:txBody>
      </p:sp>
      <p:sp>
        <p:nvSpPr>
          <p:cNvPr id="10" name="Oval 9"/>
          <p:cNvSpPr/>
          <p:nvPr/>
        </p:nvSpPr>
        <p:spPr>
          <a:xfrm>
            <a:off x="2667000" y="3505200"/>
            <a:ext cx="381000" cy="381000"/>
          </a:xfrm>
          <a:prstGeom prst="ellipse">
            <a:avLst/>
          </a:prstGeom>
        </p:spPr>
        <p:style>
          <a:lnRef idx="1">
            <a:schemeClr val="dk1"/>
          </a:lnRef>
          <a:fillRef idx="3">
            <a:schemeClr val="dk1"/>
          </a:fillRef>
          <a:effectRef idx="2">
            <a:schemeClr val="dk1"/>
          </a:effectRef>
          <a:fontRef idx="minor">
            <a:schemeClr val="lt1"/>
          </a:fontRef>
        </p:style>
        <p:txBody>
          <a:bodyPr anchor="ctr"/>
          <a:lstStyle/>
          <a:p>
            <a:pPr algn="ctr">
              <a:defRPr/>
            </a:pPr>
            <a:endParaRPr lang="en-US" dirty="0"/>
          </a:p>
        </p:txBody>
      </p:sp>
      <p:sp>
        <p:nvSpPr>
          <p:cNvPr id="9221" name="Content Placeholder 3"/>
          <p:cNvSpPr>
            <a:spLocks noGrp="1"/>
          </p:cNvSpPr>
          <p:nvPr>
            <p:ph sz="half" idx="4294967295"/>
          </p:nvPr>
        </p:nvSpPr>
        <p:spPr>
          <a:xfrm>
            <a:off x="4191000" y="1828800"/>
            <a:ext cx="4419600" cy="4343400"/>
          </a:xfrm>
          <a:prstGeom prst="rect">
            <a:avLst/>
          </a:prstGeom>
        </p:spPr>
        <p:txBody>
          <a:bodyPr/>
          <a:lstStyle/>
          <a:p>
            <a:pPr marL="0" indent="0" eaLnBrk="1" hangingPunct="1">
              <a:buFont typeface="Arial" charset="0"/>
              <a:buNone/>
            </a:pPr>
            <a:r>
              <a:rPr lang="en-US" altLang="en-US" dirty="0" smtClean="0"/>
              <a:t>On  your worksheet, try these elements on your own:</a:t>
            </a:r>
          </a:p>
          <a:p>
            <a:pPr marL="914400" lvl="1" indent="-514350" eaLnBrk="1" hangingPunct="1">
              <a:buFont typeface="Calibri" pitchFamily="34" charset="0"/>
              <a:buAutoNum type="alphaLcParenR"/>
            </a:pPr>
            <a:r>
              <a:rPr lang="en-US" altLang="en-US" dirty="0" smtClean="0"/>
              <a:t>H</a:t>
            </a:r>
          </a:p>
          <a:p>
            <a:pPr marL="914400" lvl="1" indent="-514350" eaLnBrk="1" hangingPunct="1">
              <a:buFont typeface="Calibri" pitchFamily="34" charset="0"/>
              <a:buAutoNum type="alphaLcParenR"/>
            </a:pPr>
            <a:r>
              <a:rPr lang="en-US" altLang="en-US" dirty="0" smtClean="0"/>
              <a:t>P</a:t>
            </a:r>
          </a:p>
          <a:p>
            <a:pPr marL="914400" lvl="1" indent="-514350" eaLnBrk="1" hangingPunct="1">
              <a:buFont typeface="Calibri" pitchFamily="34" charset="0"/>
              <a:buAutoNum type="alphaLcParenR"/>
            </a:pPr>
            <a:r>
              <a:rPr lang="en-US" altLang="en-US" dirty="0" smtClean="0"/>
              <a:t>Ca</a:t>
            </a:r>
          </a:p>
          <a:p>
            <a:pPr marL="914400" lvl="1" indent="-514350" eaLnBrk="1" hangingPunct="1">
              <a:buFont typeface="Calibri" pitchFamily="34" charset="0"/>
              <a:buAutoNum type="alphaLcParenR"/>
            </a:pPr>
            <a:r>
              <a:rPr lang="en-US" altLang="en-US" dirty="0" err="1" smtClean="0"/>
              <a:t>Ar</a:t>
            </a:r>
            <a:endParaRPr lang="en-US" altLang="en-US" dirty="0" smtClean="0"/>
          </a:p>
          <a:p>
            <a:pPr marL="914400" lvl="1" indent="-514350" eaLnBrk="1" hangingPunct="1">
              <a:buFont typeface="Calibri" pitchFamily="34" charset="0"/>
              <a:buAutoNum type="alphaLcParenR"/>
            </a:pPr>
            <a:r>
              <a:rPr lang="en-US" altLang="en-US" dirty="0" smtClean="0"/>
              <a:t>Cl</a:t>
            </a:r>
          </a:p>
          <a:p>
            <a:pPr marL="914400" lvl="1" indent="-514350" eaLnBrk="1" hangingPunct="1">
              <a:buFont typeface="Calibri" pitchFamily="34" charset="0"/>
              <a:buAutoNum type="alphaLcParenR"/>
            </a:pPr>
            <a:r>
              <a:rPr lang="en-US" altLang="en-US" dirty="0" smtClean="0"/>
              <a:t>Al</a:t>
            </a:r>
          </a:p>
        </p:txBody>
      </p:sp>
    </p:spTree>
    <p:extLst>
      <p:ext uri="{BB962C8B-B14F-4D97-AF65-F5344CB8AC3E}">
        <p14:creationId xmlns:p14="http://schemas.microsoft.com/office/powerpoint/2010/main" val="4103088954"/>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1000" fill="hold"/>
                                        <p:tgtEl>
                                          <p:spTgt spid="10"/>
                                        </p:tgtEl>
                                        <p:attrNameLst>
                                          <p:attrName>ppt_w</p:attrName>
                                        </p:attrNameLst>
                                      </p:cBhvr>
                                      <p:tavLst>
                                        <p:tav tm="0">
                                          <p:val>
                                            <p:strVal val="#ppt_w*0.70"/>
                                          </p:val>
                                        </p:tav>
                                        <p:tav tm="100000">
                                          <p:val>
                                            <p:strVal val="#ppt_w"/>
                                          </p:val>
                                        </p:tav>
                                      </p:tavLst>
                                    </p:anim>
                                    <p:anim calcmode="lin" valueType="num">
                                      <p:cBhvr>
                                        <p:cTn id="8" dur="1000" fill="hold"/>
                                        <p:tgtEl>
                                          <p:spTgt spid="10"/>
                                        </p:tgtEl>
                                        <p:attrNameLst>
                                          <p:attrName>ppt_h</p:attrName>
                                        </p:attrNameLst>
                                      </p:cBhvr>
                                      <p:tavLst>
                                        <p:tav tm="0">
                                          <p:val>
                                            <p:strVal val="#ppt_h"/>
                                          </p:val>
                                        </p:tav>
                                        <p:tav tm="100000">
                                          <p:val>
                                            <p:strVal val="#ppt_h"/>
                                          </p:val>
                                        </p:tav>
                                      </p:tavLst>
                                    </p:anim>
                                    <p:animEffect transition="in" filter="fade">
                                      <p:cBhvr>
                                        <p:cTn id="9"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a:xfrm>
            <a:off x="876300" y="228600"/>
            <a:ext cx="6512511" cy="1143000"/>
          </a:xfrm>
        </p:spPr>
        <p:txBody>
          <a:bodyPr/>
          <a:lstStyle/>
          <a:p>
            <a:pPr eaLnBrk="1" hangingPunct="1"/>
            <a:r>
              <a:rPr lang="en-US" altLang="en-US" dirty="0" smtClean="0"/>
              <a:t>Lewis Structures</a:t>
            </a:r>
          </a:p>
        </p:txBody>
      </p:sp>
      <p:sp>
        <p:nvSpPr>
          <p:cNvPr id="9" name="Rectangle 8"/>
          <p:cNvSpPr/>
          <p:nvPr/>
        </p:nvSpPr>
        <p:spPr>
          <a:xfrm>
            <a:off x="1219200" y="2971800"/>
            <a:ext cx="1524000" cy="1446550"/>
          </a:xfrm>
          <a:prstGeom prst="rect">
            <a:avLst/>
          </a:prstGeom>
          <a:noFill/>
        </p:spPr>
        <p:txBody>
          <a:bodyPr>
            <a:spAutoFit/>
          </a:bodyPr>
          <a:lstStyle/>
          <a:p>
            <a:pPr algn="ctr">
              <a:defRPr/>
            </a:pPr>
            <a:r>
              <a:rPr lang="en-US" sz="8800" b="1"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P</a:t>
            </a:r>
          </a:p>
        </p:txBody>
      </p:sp>
      <p:sp>
        <p:nvSpPr>
          <p:cNvPr id="10" name="Oval 9"/>
          <p:cNvSpPr/>
          <p:nvPr/>
        </p:nvSpPr>
        <p:spPr>
          <a:xfrm>
            <a:off x="2667000" y="3200400"/>
            <a:ext cx="381000" cy="381000"/>
          </a:xfrm>
          <a:prstGeom prst="ellipse">
            <a:avLst/>
          </a:prstGeom>
        </p:spPr>
        <p:style>
          <a:lnRef idx="1">
            <a:schemeClr val="dk1"/>
          </a:lnRef>
          <a:fillRef idx="3">
            <a:schemeClr val="dk1"/>
          </a:fillRef>
          <a:effectRef idx="2">
            <a:schemeClr val="dk1"/>
          </a:effectRef>
          <a:fontRef idx="minor">
            <a:schemeClr val="lt1"/>
          </a:fontRef>
        </p:style>
        <p:txBody>
          <a:bodyPr anchor="ctr"/>
          <a:lstStyle/>
          <a:p>
            <a:pPr algn="ctr">
              <a:defRPr/>
            </a:pPr>
            <a:endParaRPr lang="en-US" dirty="0"/>
          </a:p>
        </p:txBody>
      </p:sp>
      <p:sp>
        <p:nvSpPr>
          <p:cNvPr id="11" name="Oval 10"/>
          <p:cNvSpPr/>
          <p:nvPr/>
        </p:nvSpPr>
        <p:spPr>
          <a:xfrm>
            <a:off x="1752600" y="4343400"/>
            <a:ext cx="381000" cy="381000"/>
          </a:xfrm>
          <a:prstGeom prst="ellipse">
            <a:avLst/>
          </a:prstGeom>
        </p:spPr>
        <p:style>
          <a:lnRef idx="1">
            <a:schemeClr val="dk1"/>
          </a:lnRef>
          <a:fillRef idx="3">
            <a:schemeClr val="dk1"/>
          </a:fillRef>
          <a:effectRef idx="2">
            <a:schemeClr val="dk1"/>
          </a:effectRef>
          <a:fontRef idx="minor">
            <a:schemeClr val="lt1"/>
          </a:fontRef>
        </p:style>
        <p:txBody>
          <a:bodyPr anchor="ctr"/>
          <a:lstStyle/>
          <a:p>
            <a:pPr algn="ctr">
              <a:defRPr/>
            </a:pPr>
            <a:endParaRPr lang="en-US" dirty="0"/>
          </a:p>
        </p:txBody>
      </p:sp>
      <p:sp>
        <p:nvSpPr>
          <p:cNvPr id="12" name="Oval 11"/>
          <p:cNvSpPr/>
          <p:nvPr/>
        </p:nvSpPr>
        <p:spPr>
          <a:xfrm>
            <a:off x="1752600" y="2667000"/>
            <a:ext cx="381000" cy="381000"/>
          </a:xfrm>
          <a:prstGeom prst="ellipse">
            <a:avLst/>
          </a:prstGeom>
        </p:spPr>
        <p:style>
          <a:lnRef idx="1">
            <a:schemeClr val="dk1"/>
          </a:lnRef>
          <a:fillRef idx="3">
            <a:schemeClr val="dk1"/>
          </a:fillRef>
          <a:effectRef idx="2">
            <a:schemeClr val="dk1"/>
          </a:effectRef>
          <a:fontRef idx="minor">
            <a:schemeClr val="lt1"/>
          </a:fontRef>
        </p:style>
        <p:txBody>
          <a:bodyPr anchor="ctr"/>
          <a:lstStyle/>
          <a:p>
            <a:pPr algn="ctr">
              <a:defRPr/>
            </a:pPr>
            <a:endParaRPr lang="en-US" dirty="0"/>
          </a:p>
        </p:txBody>
      </p:sp>
      <p:sp>
        <p:nvSpPr>
          <p:cNvPr id="13" name="Oval 12"/>
          <p:cNvSpPr/>
          <p:nvPr/>
        </p:nvSpPr>
        <p:spPr>
          <a:xfrm>
            <a:off x="838200" y="3505200"/>
            <a:ext cx="381000" cy="381000"/>
          </a:xfrm>
          <a:prstGeom prst="ellipse">
            <a:avLst/>
          </a:prstGeom>
        </p:spPr>
        <p:style>
          <a:lnRef idx="1">
            <a:schemeClr val="dk1"/>
          </a:lnRef>
          <a:fillRef idx="3">
            <a:schemeClr val="dk1"/>
          </a:fillRef>
          <a:effectRef idx="2">
            <a:schemeClr val="dk1"/>
          </a:effectRef>
          <a:fontRef idx="minor">
            <a:schemeClr val="lt1"/>
          </a:fontRef>
        </p:style>
        <p:txBody>
          <a:bodyPr anchor="ctr"/>
          <a:lstStyle/>
          <a:p>
            <a:pPr algn="ctr">
              <a:defRPr/>
            </a:pPr>
            <a:endParaRPr lang="en-US" dirty="0"/>
          </a:p>
        </p:txBody>
      </p:sp>
      <p:sp>
        <p:nvSpPr>
          <p:cNvPr id="10248" name="Content Placeholder 3"/>
          <p:cNvSpPr>
            <a:spLocks noGrp="1"/>
          </p:cNvSpPr>
          <p:nvPr>
            <p:ph sz="half" idx="4294967295"/>
          </p:nvPr>
        </p:nvSpPr>
        <p:spPr>
          <a:xfrm>
            <a:off x="4191000" y="1828800"/>
            <a:ext cx="4419600" cy="4343400"/>
          </a:xfrm>
          <a:prstGeom prst="rect">
            <a:avLst/>
          </a:prstGeom>
        </p:spPr>
        <p:txBody>
          <a:bodyPr/>
          <a:lstStyle/>
          <a:p>
            <a:pPr marL="0" indent="0" eaLnBrk="1" hangingPunct="1">
              <a:buFont typeface="Arial" charset="0"/>
              <a:buNone/>
            </a:pPr>
            <a:r>
              <a:rPr lang="en-US" altLang="en-US" smtClean="0"/>
              <a:t>On  your worksheet, try these elements on your own:</a:t>
            </a:r>
          </a:p>
          <a:p>
            <a:pPr marL="914400" lvl="1" indent="-514350" eaLnBrk="1" hangingPunct="1">
              <a:buFont typeface="Calibri" pitchFamily="34" charset="0"/>
              <a:buAutoNum type="alphaLcParenR"/>
            </a:pPr>
            <a:r>
              <a:rPr lang="en-US" altLang="en-US" smtClean="0"/>
              <a:t>H</a:t>
            </a:r>
          </a:p>
          <a:p>
            <a:pPr marL="914400" lvl="1" indent="-514350" eaLnBrk="1" hangingPunct="1">
              <a:buFont typeface="Calibri" pitchFamily="34" charset="0"/>
              <a:buAutoNum type="alphaLcParenR"/>
            </a:pPr>
            <a:r>
              <a:rPr lang="en-US" altLang="en-US" smtClean="0"/>
              <a:t>P</a:t>
            </a:r>
          </a:p>
          <a:p>
            <a:pPr marL="914400" lvl="1" indent="-514350" eaLnBrk="1" hangingPunct="1">
              <a:buFont typeface="Calibri" pitchFamily="34" charset="0"/>
              <a:buAutoNum type="alphaLcParenR"/>
            </a:pPr>
            <a:r>
              <a:rPr lang="en-US" altLang="en-US" smtClean="0"/>
              <a:t>Ca</a:t>
            </a:r>
          </a:p>
          <a:p>
            <a:pPr marL="914400" lvl="1" indent="-514350" eaLnBrk="1" hangingPunct="1">
              <a:buFont typeface="Calibri" pitchFamily="34" charset="0"/>
              <a:buAutoNum type="alphaLcParenR"/>
            </a:pPr>
            <a:r>
              <a:rPr lang="en-US" altLang="en-US" smtClean="0"/>
              <a:t>Ar</a:t>
            </a:r>
          </a:p>
          <a:p>
            <a:pPr marL="914400" lvl="1" indent="-514350" eaLnBrk="1" hangingPunct="1">
              <a:buFont typeface="Calibri" pitchFamily="34" charset="0"/>
              <a:buAutoNum type="alphaLcParenR"/>
            </a:pPr>
            <a:r>
              <a:rPr lang="en-US" altLang="en-US" smtClean="0"/>
              <a:t>Cl</a:t>
            </a:r>
          </a:p>
          <a:p>
            <a:pPr marL="914400" lvl="1" indent="-514350" eaLnBrk="1" hangingPunct="1">
              <a:buFont typeface="Calibri" pitchFamily="34" charset="0"/>
              <a:buAutoNum type="alphaLcParenR"/>
            </a:pPr>
            <a:r>
              <a:rPr lang="en-US" altLang="en-US" smtClean="0"/>
              <a:t>Al</a:t>
            </a:r>
          </a:p>
        </p:txBody>
      </p:sp>
      <p:sp>
        <p:nvSpPr>
          <p:cNvPr id="14" name="Oval 13"/>
          <p:cNvSpPr/>
          <p:nvPr/>
        </p:nvSpPr>
        <p:spPr>
          <a:xfrm>
            <a:off x="2667000" y="3733800"/>
            <a:ext cx="381000" cy="381000"/>
          </a:xfrm>
          <a:prstGeom prst="ellipse">
            <a:avLst/>
          </a:prstGeom>
        </p:spPr>
        <p:style>
          <a:lnRef idx="1">
            <a:schemeClr val="dk1"/>
          </a:lnRef>
          <a:fillRef idx="3">
            <a:schemeClr val="dk1"/>
          </a:fillRef>
          <a:effectRef idx="2">
            <a:schemeClr val="dk1"/>
          </a:effectRef>
          <a:fontRef idx="minor">
            <a:schemeClr val="lt1"/>
          </a:fontRef>
        </p:style>
        <p:txBody>
          <a:bodyPr anchor="ctr"/>
          <a:lstStyle/>
          <a:p>
            <a:pPr algn="ctr">
              <a:defRPr/>
            </a:pPr>
            <a:endParaRPr lang="en-US" dirty="0"/>
          </a:p>
        </p:txBody>
      </p:sp>
    </p:spTree>
    <p:extLst>
      <p:ext uri="{BB962C8B-B14F-4D97-AF65-F5344CB8AC3E}">
        <p14:creationId xmlns:p14="http://schemas.microsoft.com/office/powerpoint/2010/main" val="117274009"/>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1000" fill="hold"/>
                                        <p:tgtEl>
                                          <p:spTgt spid="10"/>
                                        </p:tgtEl>
                                        <p:attrNameLst>
                                          <p:attrName>ppt_w</p:attrName>
                                        </p:attrNameLst>
                                      </p:cBhvr>
                                      <p:tavLst>
                                        <p:tav tm="0">
                                          <p:val>
                                            <p:strVal val="#ppt_w*0.70"/>
                                          </p:val>
                                        </p:tav>
                                        <p:tav tm="100000">
                                          <p:val>
                                            <p:strVal val="#ppt_w"/>
                                          </p:val>
                                        </p:tav>
                                      </p:tavLst>
                                    </p:anim>
                                    <p:anim calcmode="lin" valueType="num">
                                      <p:cBhvr>
                                        <p:cTn id="8" dur="1000" fill="hold"/>
                                        <p:tgtEl>
                                          <p:spTgt spid="10"/>
                                        </p:tgtEl>
                                        <p:attrNameLst>
                                          <p:attrName>ppt_h</p:attrName>
                                        </p:attrNameLst>
                                      </p:cBhvr>
                                      <p:tavLst>
                                        <p:tav tm="0">
                                          <p:val>
                                            <p:strVal val="#ppt_h"/>
                                          </p:val>
                                        </p:tav>
                                        <p:tav tm="100000">
                                          <p:val>
                                            <p:strVal val="#ppt_h"/>
                                          </p:val>
                                        </p:tav>
                                      </p:tavLst>
                                    </p:anim>
                                    <p:animEffect transition="in" filter="fade">
                                      <p:cBhvr>
                                        <p:cTn id="9" dur="1000"/>
                                        <p:tgtEl>
                                          <p:spTgt spid="10"/>
                                        </p:tgtEl>
                                      </p:cBhvr>
                                    </p:animEffect>
                                  </p:childTnLst>
                                </p:cTn>
                              </p:par>
                            </p:childTnLst>
                          </p:cTn>
                        </p:par>
                        <p:par>
                          <p:cTn id="10" fill="hold" nodeType="afterGroup">
                            <p:stCondLst>
                              <p:cond delay="1000"/>
                            </p:stCondLst>
                            <p:childTnLst>
                              <p:par>
                                <p:cTn id="11" presetID="55" presetClass="entr" presetSubtype="0" fill="hold" grpId="0" nodeType="afterEffect">
                                  <p:stCondLst>
                                    <p:cond delay="0"/>
                                  </p:stCondLst>
                                  <p:childTnLst>
                                    <p:set>
                                      <p:cBhvr>
                                        <p:cTn id="12" dur="1" fill="hold">
                                          <p:stCondLst>
                                            <p:cond delay="0"/>
                                          </p:stCondLst>
                                        </p:cTn>
                                        <p:tgtEl>
                                          <p:spTgt spid="12"/>
                                        </p:tgtEl>
                                        <p:attrNameLst>
                                          <p:attrName>style.visibility</p:attrName>
                                        </p:attrNameLst>
                                      </p:cBhvr>
                                      <p:to>
                                        <p:strVal val="visible"/>
                                      </p:to>
                                    </p:set>
                                    <p:anim calcmode="lin" valueType="num">
                                      <p:cBhvr>
                                        <p:cTn id="13" dur="1000" fill="hold"/>
                                        <p:tgtEl>
                                          <p:spTgt spid="12"/>
                                        </p:tgtEl>
                                        <p:attrNameLst>
                                          <p:attrName>ppt_w</p:attrName>
                                        </p:attrNameLst>
                                      </p:cBhvr>
                                      <p:tavLst>
                                        <p:tav tm="0">
                                          <p:val>
                                            <p:strVal val="#ppt_w*0.70"/>
                                          </p:val>
                                        </p:tav>
                                        <p:tav tm="100000">
                                          <p:val>
                                            <p:strVal val="#ppt_w"/>
                                          </p:val>
                                        </p:tav>
                                      </p:tavLst>
                                    </p:anim>
                                    <p:anim calcmode="lin" valueType="num">
                                      <p:cBhvr>
                                        <p:cTn id="14" dur="1000" fill="hold"/>
                                        <p:tgtEl>
                                          <p:spTgt spid="12"/>
                                        </p:tgtEl>
                                        <p:attrNameLst>
                                          <p:attrName>ppt_h</p:attrName>
                                        </p:attrNameLst>
                                      </p:cBhvr>
                                      <p:tavLst>
                                        <p:tav tm="0">
                                          <p:val>
                                            <p:strVal val="#ppt_h"/>
                                          </p:val>
                                        </p:tav>
                                        <p:tav tm="100000">
                                          <p:val>
                                            <p:strVal val="#ppt_h"/>
                                          </p:val>
                                        </p:tav>
                                      </p:tavLst>
                                    </p:anim>
                                    <p:animEffect transition="in" filter="fade">
                                      <p:cBhvr>
                                        <p:cTn id="15" dur="1000"/>
                                        <p:tgtEl>
                                          <p:spTgt spid="12"/>
                                        </p:tgtEl>
                                      </p:cBhvr>
                                    </p:animEffect>
                                  </p:childTnLst>
                                </p:cTn>
                              </p:par>
                            </p:childTnLst>
                          </p:cTn>
                        </p:par>
                        <p:par>
                          <p:cTn id="16" fill="hold" nodeType="afterGroup">
                            <p:stCondLst>
                              <p:cond delay="2000"/>
                            </p:stCondLst>
                            <p:childTnLst>
                              <p:par>
                                <p:cTn id="17" presetID="55" presetClass="entr" presetSubtype="0" fill="hold" grpId="0" nodeType="afterEffect">
                                  <p:stCondLst>
                                    <p:cond delay="0"/>
                                  </p:stCondLst>
                                  <p:childTnLst>
                                    <p:set>
                                      <p:cBhvr>
                                        <p:cTn id="18" dur="1" fill="hold">
                                          <p:stCondLst>
                                            <p:cond delay="0"/>
                                          </p:stCondLst>
                                        </p:cTn>
                                        <p:tgtEl>
                                          <p:spTgt spid="13"/>
                                        </p:tgtEl>
                                        <p:attrNameLst>
                                          <p:attrName>style.visibility</p:attrName>
                                        </p:attrNameLst>
                                      </p:cBhvr>
                                      <p:to>
                                        <p:strVal val="visible"/>
                                      </p:to>
                                    </p:set>
                                    <p:anim calcmode="lin" valueType="num">
                                      <p:cBhvr>
                                        <p:cTn id="19" dur="1000" fill="hold"/>
                                        <p:tgtEl>
                                          <p:spTgt spid="13"/>
                                        </p:tgtEl>
                                        <p:attrNameLst>
                                          <p:attrName>ppt_w</p:attrName>
                                        </p:attrNameLst>
                                      </p:cBhvr>
                                      <p:tavLst>
                                        <p:tav tm="0">
                                          <p:val>
                                            <p:strVal val="#ppt_w*0.70"/>
                                          </p:val>
                                        </p:tav>
                                        <p:tav tm="100000">
                                          <p:val>
                                            <p:strVal val="#ppt_w"/>
                                          </p:val>
                                        </p:tav>
                                      </p:tavLst>
                                    </p:anim>
                                    <p:anim calcmode="lin" valueType="num">
                                      <p:cBhvr>
                                        <p:cTn id="20" dur="1000" fill="hold"/>
                                        <p:tgtEl>
                                          <p:spTgt spid="13"/>
                                        </p:tgtEl>
                                        <p:attrNameLst>
                                          <p:attrName>ppt_h</p:attrName>
                                        </p:attrNameLst>
                                      </p:cBhvr>
                                      <p:tavLst>
                                        <p:tav tm="0">
                                          <p:val>
                                            <p:strVal val="#ppt_h"/>
                                          </p:val>
                                        </p:tav>
                                        <p:tav tm="100000">
                                          <p:val>
                                            <p:strVal val="#ppt_h"/>
                                          </p:val>
                                        </p:tav>
                                      </p:tavLst>
                                    </p:anim>
                                    <p:animEffect transition="in" filter="fade">
                                      <p:cBhvr>
                                        <p:cTn id="21" dur="1000"/>
                                        <p:tgtEl>
                                          <p:spTgt spid="13"/>
                                        </p:tgtEl>
                                      </p:cBhvr>
                                    </p:animEffect>
                                  </p:childTnLst>
                                </p:cTn>
                              </p:par>
                            </p:childTnLst>
                          </p:cTn>
                        </p:par>
                        <p:par>
                          <p:cTn id="22" fill="hold" nodeType="afterGroup">
                            <p:stCondLst>
                              <p:cond delay="3000"/>
                            </p:stCondLst>
                            <p:childTnLst>
                              <p:par>
                                <p:cTn id="23" presetID="55" presetClass="entr" presetSubtype="0" fill="hold" grpId="0" nodeType="afterEffect">
                                  <p:stCondLst>
                                    <p:cond delay="0"/>
                                  </p:stCondLst>
                                  <p:childTnLst>
                                    <p:set>
                                      <p:cBhvr>
                                        <p:cTn id="24" dur="1" fill="hold">
                                          <p:stCondLst>
                                            <p:cond delay="0"/>
                                          </p:stCondLst>
                                        </p:cTn>
                                        <p:tgtEl>
                                          <p:spTgt spid="11"/>
                                        </p:tgtEl>
                                        <p:attrNameLst>
                                          <p:attrName>style.visibility</p:attrName>
                                        </p:attrNameLst>
                                      </p:cBhvr>
                                      <p:to>
                                        <p:strVal val="visible"/>
                                      </p:to>
                                    </p:set>
                                    <p:anim calcmode="lin" valueType="num">
                                      <p:cBhvr>
                                        <p:cTn id="25" dur="1000" fill="hold"/>
                                        <p:tgtEl>
                                          <p:spTgt spid="11"/>
                                        </p:tgtEl>
                                        <p:attrNameLst>
                                          <p:attrName>ppt_w</p:attrName>
                                        </p:attrNameLst>
                                      </p:cBhvr>
                                      <p:tavLst>
                                        <p:tav tm="0">
                                          <p:val>
                                            <p:strVal val="#ppt_w*0.70"/>
                                          </p:val>
                                        </p:tav>
                                        <p:tav tm="100000">
                                          <p:val>
                                            <p:strVal val="#ppt_w"/>
                                          </p:val>
                                        </p:tav>
                                      </p:tavLst>
                                    </p:anim>
                                    <p:anim calcmode="lin" valueType="num">
                                      <p:cBhvr>
                                        <p:cTn id="26" dur="1000" fill="hold"/>
                                        <p:tgtEl>
                                          <p:spTgt spid="11"/>
                                        </p:tgtEl>
                                        <p:attrNameLst>
                                          <p:attrName>ppt_h</p:attrName>
                                        </p:attrNameLst>
                                      </p:cBhvr>
                                      <p:tavLst>
                                        <p:tav tm="0">
                                          <p:val>
                                            <p:strVal val="#ppt_h"/>
                                          </p:val>
                                        </p:tav>
                                        <p:tav tm="100000">
                                          <p:val>
                                            <p:strVal val="#ppt_h"/>
                                          </p:val>
                                        </p:tav>
                                      </p:tavLst>
                                    </p:anim>
                                    <p:animEffect transition="in" filter="fade">
                                      <p:cBhvr>
                                        <p:cTn id="27" dur="1000"/>
                                        <p:tgtEl>
                                          <p:spTgt spid="11"/>
                                        </p:tgtEl>
                                      </p:cBhvr>
                                    </p:animEffect>
                                  </p:childTnLst>
                                </p:cTn>
                              </p:par>
                            </p:childTnLst>
                          </p:cTn>
                        </p:par>
                        <p:par>
                          <p:cTn id="28" fill="hold" nodeType="afterGroup">
                            <p:stCondLst>
                              <p:cond delay="4000"/>
                            </p:stCondLst>
                            <p:childTnLst>
                              <p:par>
                                <p:cTn id="29" presetID="55" presetClass="entr" presetSubtype="0" fill="hold" grpId="0" nodeType="afterEffect">
                                  <p:stCondLst>
                                    <p:cond delay="0"/>
                                  </p:stCondLst>
                                  <p:childTnLst>
                                    <p:set>
                                      <p:cBhvr>
                                        <p:cTn id="30" dur="1" fill="hold">
                                          <p:stCondLst>
                                            <p:cond delay="0"/>
                                          </p:stCondLst>
                                        </p:cTn>
                                        <p:tgtEl>
                                          <p:spTgt spid="14"/>
                                        </p:tgtEl>
                                        <p:attrNameLst>
                                          <p:attrName>style.visibility</p:attrName>
                                        </p:attrNameLst>
                                      </p:cBhvr>
                                      <p:to>
                                        <p:strVal val="visible"/>
                                      </p:to>
                                    </p:set>
                                    <p:anim calcmode="lin" valueType="num">
                                      <p:cBhvr>
                                        <p:cTn id="31" dur="1000" fill="hold"/>
                                        <p:tgtEl>
                                          <p:spTgt spid="14"/>
                                        </p:tgtEl>
                                        <p:attrNameLst>
                                          <p:attrName>ppt_w</p:attrName>
                                        </p:attrNameLst>
                                      </p:cBhvr>
                                      <p:tavLst>
                                        <p:tav tm="0">
                                          <p:val>
                                            <p:strVal val="#ppt_w*0.70"/>
                                          </p:val>
                                        </p:tav>
                                        <p:tav tm="100000">
                                          <p:val>
                                            <p:strVal val="#ppt_w"/>
                                          </p:val>
                                        </p:tav>
                                      </p:tavLst>
                                    </p:anim>
                                    <p:anim calcmode="lin" valueType="num">
                                      <p:cBhvr>
                                        <p:cTn id="32" dur="1000" fill="hold"/>
                                        <p:tgtEl>
                                          <p:spTgt spid="14"/>
                                        </p:tgtEl>
                                        <p:attrNameLst>
                                          <p:attrName>ppt_h</p:attrName>
                                        </p:attrNameLst>
                                      </p:cBhvr>
                                      <p:tavLst>
                                        <p:tav tm="0">
                                          <p:val>
                                            <p:strVal val="#ppt_h"/>
                                          </p:val>
                                        </p:tav>
                                        <p:tav tm="100000">
                                          <p:val>
                                            <p:strVal val="#ppt_h"/>
                                          </p:val>
                                        </p:tav>
                                      </p:tavLst>
                                    </p:anim>
                                    <p:animEffect transition="in" filter="fade">
                                      <p:cBhvr>
                                        <p:cTn id="33" dur="1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2" grpId="0" animBg="1"/>
      <p:bldP spid="13" grpId="0" animBg="1"/>
      <p:bldP spid="14" grpId="0" animBg="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p:cNvSpPr>
            <a:spLocks noGrp="1"/>
          </p:cNvSpPr>
          <p:nvPr>
            <p:ph type="title"/>
          </p:nvPr>
        </p:nvSpPr>
        <p:spPr>
          <a:xfrm>
            <a:off x="1257300" y="381000"/>
            <a:ext cx="6512511" cy="1143000"/>
          </a:xfrm>
        </p:spPr>
        <p:txBody>
          <a:bodyPr/>
          <a:lstStyle/>
          <a:p>
            <a:pPr eaLnBrk="1" hangingPunct="1"/>
            <a:r>
              <a:rPr lang="en-US" altLang="en-US" dirty="0" smtClean="0"/>
              <a:t>Lewis Structures</a:t>
            </a:r>
          </a:p>
        </p:txBody>
      </p:sp>
      <p:sp>
        <p:nvSpPr>
          <p:cNvPr id="9" name="Rectangle 8"/>
          <p:cNvSpPr/>
          <p:nvPr/>
        </p:nvSpPr>
        <p:spPr>
          <a:xfrm>
            <a:off x="1219200" y="2971800"/>
            <a:ext cx="1524000" cy="1323439"/>
          </a:xfrm>
          <a:prstGeom prst="rect">
            <a:avLst/>
          </a:prstGeom>
          <a:noFill/>
        </p:spPr>
        <p:txBody>
          <a:bodyPr>
            <a:spAutoFit/>
          </a:bodyPr>
          <a:lstStyle/>
          <a:p>
            <a:pPr algn="ctr">
              <a:defRPr/>
            </a:pPr>
            <a:r>
              <a:rPr lang="en-US" sz="8000" b="1"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Ca</a:t>
            </a:r>
            <a:endParaRPr lang="en-US" sz="8800" b="1"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endParaRPr>
          </a:p>
        </p:txBody>
      </p:sp>
      <p:sp>
        <p:nvSpPr>
          <p:cNvPr id="10" name="Oval 9"/>
          <p:cNvSpPr/>
          <p:nvPr/>
        </p:nvSpPr>
        <p:spPr>
          <a:xfrm>
            <a:off x="2743200" y="3505200"/>
            <a:ext cx="381000" cy="381000"/>
          </a:xfrm>
          <a:prstGeom prst="ellipse">
            <a:avLst/>
          </a:prstGeom>
        </p:spPr>
        <p:style>
          <a:lnRef idx="1">
            <a:schemeClr val="dk1"/>
          </a:lnRef>
          <a:fillRef idx="3">
            <a:schemeClr val="dk1"/>
          </a:fillRef>
          <a:effectRef idx="2">
            <a:schemeClr val="dk1"/>
          </a:effectRef>
          <a:fontRef idx="minor">
            <a:schemeClr val="lt1"/>
          </a:fontRef>
        </p:style>
        <p:txBody>
          <a:bodyPr anchor="ctr"/>
          <a:lstStyle/>
          <a:p>
            <a:pPr algn="ctr">
              <a:defRPr/>
            </a:pPr>
            <a:endParaRPr lang="en-US" dirty="0"/>
          </a:p>
        </p:txBody>
      </p:sp>
      <p:sp>
        <p:nvSpPr>
          <p:cNvPr id="12" name="Oval 11"/>
          <p:cNvSpPr/>
          <p:nvPr/>
        </p:nvSpPr>
        <p:spPr>
          <a:xfrm>
            <a:off x="1752600" y="2667000"/>
            <a:ext cx="381000" cy="381000"/>
          </a:xfrm>
          <a:prstGeom prst="ellipse">
            <a:avLst/>
          </a:prstGeom>
        </p:spPr>
        <p:style>
          <a:lnRef idx="1">
            <a:schemeClr val="dk1"/>
          </a:lnRef>
          <a:fillRef idx="3">
            <a:schemeClr val="dk1"/>
          </a:fillRef>
          <a:effectRef idx="2">
            <a:schemeClr val="dk1"/>
          </a:effectRef>
          <a:fontRef idx="minor">
            <a:schemeClr val="lt1"/>
          </a:fontRef>
        </p:style>
        <p:txBody>
          <a:bodyPr anchor="ctr"/>
          <a:lstStyle/>
          <a:p>
            <a:pPr algn="ctr">
              <a:defRPr/>
            </a:pPr>
            <a:endParaRPr lang="en-US" dirty="0"/>
          </a:p>
        </p:txBody>
      </p:sp>
      <p:sp>
        <p:nvSpPr>
          <p:cNvPr id="11270" name="Content Placeholder 3"/>
          <p:cNvSpPr>
            <a:spLocks noGrp="1"/>
          </p:cNvSpPr>
          <p:nvPr>
            <p:ph sz="half" idx="4294967295"/>
          </p:nvPr>
        </p:nvSpPr>
        <p:spPr>
          <a:xfrm>
            <a:off x="4191000" y="1828800"/>
            <a:ext cx="4419600" cy="4343400"/>
          </a:xfrm>
          <a:prstGeom prst="rect">
            <a:avLst/>
          </a:prstGeom>
        </p:spPr>
        <p:txBody>
          <a:bodyPr/>
          <a:lstStyle/>
          <a:p>
            <a:pPr marL="0" indent="0" eaLnBrk="1" hangingPunct="1">
              <a:buFont typeface="Arial" charset="0"/>
              <a:buNone/>
            </a:pPr>
            <a:r>
              <a:rPr lang="en-US" altLang="en-US" smtClean="0"/>
              <a:t>On  your worksheet, try these elements on your own:</a:t>
            </a:r>
          </a:p>
          <a:p>
            <a:pPr marL="914400" lvl="1" indent="-514350" eaLnBrk="1" hangingPunct="1">
              <a:buFont typeface="Calibri" pitchFamily="34" charset="0"/>
              <a:buAutoNum type="alphaLcParenR"/>
            </a:pPr>
            <a:r>
              <a:rPr lang="en-US" altLang="en-US" smtClean="0"/>
              <a:t>H</a:t>
            </a:r>
          </a:p>
          <a:p>
            <a:pPr marL="914400" lvl="1" indent="-514350" eaLnBrk="1" hangingPunct="1">
              <a:buFont typeface="Calibri" pitchFamily="34" charset="0"/>
              <a:buAutoNum type="alphaLcParenR"/>
            </a:pPr>
            <a:r>
              <a:rPr lang="en-US" altLang="en-US" smtClean="0"/>
              <a:t>P</a:t>
            </a:r>
          </a:p>
          <a:p>
            <a:pPr marL="914400" lvl="1" indent="-514350" eaLnBrk="1" hangingPunct="1">
              <a:buFont typeface="Calibri" pitchFamily="34" charset="0"/>
              <a:buAutoNum type="alphaLcParenR"/>
            </a:pPr>
            <a:r>
              <a:rPr lang="en-US" altLang="en-US" smtClean="0"/>
              <a:t>Ca</a:t>
            </a:r>
          </a:p>
          <a:p>
            <a:pPr marL="914400" lvl="1" indent="-514350" eaLnBrk="1" hangingPunct="1">
              <a:buFont typeface="Calibri" pitchFamily="34" charset="0"/>
              <a:buAutoNum type="alphaLcParenR"/>
            </a:pPr>
            <a:r>
              <a:rPr lang="en-US" altLang="en-US" smtClean="0"/>
              <a:t>Ar</a:t>
            </a:r>
          </a:p>
          <a:p>
            <a:pPr marL="914400" lvl="1" indent="-514350" eaLnBrk="1" hangingPunct="1">
              <a:buFont typeface="Calibri" pitchFamily="34" charset="0"/>
              <a:buAutoNum type="alphaLcParenR"/>
            </a:pPr>
            <a:r>
              <a:rPr lang="en-US" altLang="en-US" smtClean="0"/>
              <a:t>Cl</a:t>
            </a:r>
          </a:p>
          <a:p>
            <a:pPr marL="914400" lvl="1" indent="-514350" eaLnBrk="1" hangingPunct="1">
              <a:buFont typeface="Calibri" pitchFamily="34" charset="0"/>
              <a:buAutoNum type="alphaLcParenR"/>
            </a:pPr>
            <a:r>
              <a:rPr lang="en-US" altLang="en-US" smtClean="0"/>
              <a:t>Al</a:t>
            </a:r>
          </a:p>
        </p:txBody>
      </p:sp>
    </p:spTree>
    <p:extLst>
      <p:ext uri="{BB962C8B-B14F-4D97-AF65-F5344CB8AC3E}">
        <p14:creationId xmlns:p14="http://schemas.microsoft.com/office/powerpoint/2010/main" val="2311085875"/>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1000" fill="hold"/>
                                        <p:tgtEl>
                                          <p:spTgt spid="10"/>
                                        </p:tgtEl>
                                        <p:attrNameLst>
                                          <p:attrName>ppt_w</p:attrName>
                                        </p:attrNameLst>
                                      </p:cBhvr>
                                      <p:tavLst>
                                        <p:tav tm="0">
                                          <p:val>
                                            <p:strVal val="#ppt_w*0.70"/>
                                          </p:val>
                                        </p:tav>
                                        <p:tav tm="100000">
                                          <p:val>
                                            <p:strVal val="#ppt_w"/>
                                          </p:val>
                                        </p:tav>
                                      </p:tavLst>
                                    </p:anim>
                                    <p:anim calcmode="lin" valueType="num">
                                      <p:cBhvr>
                                        <p:cTn id="8" dur="1000" fill="hold"/>
                                        <p:tgtEl>
                                          <p:spTgt spid="10"/>
                                        </p:tgtEl>
                                        <p:attrNameLst>
                                          <p:attrName>ppt_h</p:attrName>
                                        </p:attrNameLst>
                                      </p:cBhvr>
                                      <p:tavLst>
                                        <p:tav tm="0">
                                          <p:val>
                                            <p:strVal val="#ppt_h"/>
                                          </p:val>
                                        </p:tav>
                                        <p:tav tm="100000">
                                          <p:val>
                                            <p:strVal val="#ppt_h"/>
                                          </p:val>
                                        </p:tav>
                                      </p:tavLst>
                                    </p:anim>
                                    <p:animEffect transition="in" filter="fade">
                                      <p:cBhvr>
                                        <p:cTn id="9" dur="1000"/>
                                        <p:tgtEl>
                                          <p:spTgt spid="10"/>
                                        </p:tgtEl>
                                      </p:cBhvr>
                                    </p:animEffect>
                                  </p:childTnLst>
                                </p:cTn>
                              </p:par>
                            </p:childTnLst>
                          </p:cTn>
                        </p:par>
                        <p:par>
                          <p:cTn id="10" fill="hold" nodeType="afterGroup">
                            <p:stCondLst>
                              <p:cond delay="1000"/>
                            </p:stCondLst>
                            <p:childTnLst>
                              <p:par>
                                <p:cTn id="11" presetID="55" presetClass="entr" presetSubtype="0" fill="hold" grpId="0" nodeType="afterEffect">
                                  <p:stCondLst>
                                    <p:cond delay="0"/>
                                  </p:stCondLst>
                                  <p:childTnLst>
                                    <p:set>
                                      <p:cBhvr>
                                        <p:cTn id="12" dur="1" fill="hold">
                                          <p:stCondLst>
                                            <p:cond delay="0"/>
                                          </p:stCondLst>
                                        </p:cTn>
                                        <p:tgtEl>
                                          <p:spTgt spid="12"/>
                                        </p:tgtEl>
                                        <p:attrNameLst>
                                          <p:attrName>style.visibility</p:attrName>
                                        </p:attrNameLst>
                                      </p:cBhvr>
                                      <p:to>
                                        <p:strVal val="visible"/>
                                      </p:to>
                                    </p:set>
                                    <p:anim calcmode="lin" valueType="num">
                                      <p:cBhvr>
                                        <p:cTn id="13" dur="1000" fill="hold"/>
                                        <p:tgtEl>
                                          <p:spTgt spid="12"/>
                                        </p:tgtEl>
                                        <p:attrNameLst>
                                          <p:attrName>ppt_w</p:attrName>
                                        </p:attrNameLst>
                                      </p:cBhvr>
                                      <p:tavLst>
                                        <p:tav tm="0">
                                          <p:val>
                                            <p:strVal val="#ppt_w*0.70"/>
                                          </p:val>
                                        </p:tav>
                                        <p:tav tm="100000">
                                          <p:val>
                                            <p:strVal val="#ppt_w"/>
                                          </p:val>
                                        </p:tav>
                                      </p:tavLst>
                                    </p:anim>
                                    <p:anim calcmode="lin" valueType="num">
                                      <p:cBhvr>
                                        <p:cTn id="14" dur="1000" fill="hold"/>
                                        <p:tgtEl>
                                          <p:spTgt spid="12"/>
                                        </p:tgtEl>
                                        <p:attrNameLst>
                                          <p:attrName>ppt_h</p:attrName>
                                        </p:attrNameLst>
                                      </p:cBhvr>
                                      <p:tavLst>
                                        <p:tav tm="0">
                                          <p:val>
                                            <p:strVal val="#ppt_h"/>
                                          </p:val>
                                        </p:tav>
                                        <p:tav tm="100000">
                                          <p:val>
                                            <p:strVal val="#ppt_h"/>
                                          </p:val>
                                        </p:tav>
                                      </p:tavLst>
                                    </p:anim>
                                    <p:animEffect transition="in" filter="fade">
                                      <p:cBhvr>
                                        <p:cTn id="15" dur="1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2" grpId="0" animBg="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p:cNvSpPr>
            <a:spLocks noGrp="1"/>
          </p:cNvSpPr>
          <p:nvPr>
            <p:ph type="title"/>
          </p:nvPr>
        </p:nvSpPr>
        <p:spPr>
          <a:xfrm>
            <a:off x="838200" y="304800"/>
            <a:ext cx="6512511" cy="1143000"/>
          </a:xfrm>
        </p:spPr>
        <p:txBody>
          <a:bodyPr/>
          <a:lstStyle/>
          <a:p>
            <a:pPr eaLnBrk="1" hangingPunct="1"/>
            <a:r>
              <a:rPr lang="en-US" altLang="en-US" dirty="0" smtClean="0"/>
              <a:t>Lewis Structures</a:t>
            </a:r>
          </a:p>
        </p:txBody>
      </p:sp>
      <p:sp>
        <p:nvSpPr>
          <p:cNvPr id="9" name="Rectangle 8"/>
          <p:cNvSpPr/>
          <p:nvPr/>
        </p:nvSpPr>
        <p:spPr>
          <a:xfrm>
            <a:off x="1219200" y="2971800"/>
            <a:ext cx="1524000" cy="1446550"/>
          </a:xfrm>
          <a:prstGeom prst="rect">
            <a:avLst/>
          </a:prstGeom>
          <a:noFill/>
        </p:spPr>
        <p:txBody>
          <a:bodyPr>
            <a:spAutoFit/>
          </a:bodyPr>
          <a:lstStyle/>
          <a:p>
            <a:pPr algn="ctr">
              <a:defRPr/>
            </a:pPr>
            <a:r>
              <a:rPr lang="en-US" sz="8800" b="1" dirty="0" err="1">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Ar</a:t>
            </a:r>
            <a:endParaRPr lang="en-US" sz="8800" b="1"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endParaRPr>
          </a:p>
        </p:txBody>
      </p:sp>
      <p:sp>
        <p:nvSpPr>
          <p:cNvPr id="10" name="Oval 9"/>
          <p:cNvSpPr/>
          <p:nvPr/>
        </p:nvSpPr>
        <p:spPr>
          <a:xfrm>
            <a:off x="2667000" y="3200400"/>
            <a:ext cx="381000" cy="381000"/>
          </a:xfrm>
          <a:prstGeom prst="ellipse">
            <a:avLst/>
          </a:prstGeom>
        </p:spPr>
        <p:style>
          <a:lnRef idx="1">
            <a:schemeClr val="dk1"/>
          </a:lnRef>
          <a:fillRef idx="3">
            <a:schemeClr val="dk1"/>
          </a:fillRef>
          <a:effectRef idx="2">
            <a:schemeClr val="dk1"/>
          </a:effectRef>
          <a:fontRef idx="minor">
            <a:schemeClr val="lt1"/>
          </a:fontRef>
        </p:style>
        <p:txBody>
          <a:bodyPr anchor="ctr"/>
          <a:lstStyle/>
          <a:p>
            <a:pPr algn="ctr">
              <a:defRPr/>
            </a:pPr>
            <a:endParaRPr lang="en-US" dirty="0"/>
          </a:p>
        </p:txBody>
      </p:sp>
      <p:sp>
        <p:nvSpPr>
          <p:cNvPr id="11" name="Oval 10"/>
          <p:cNvSpPr/>
          <p:nvPr/>
        </p:nvSpPr>
        <p:spPr>
          <a:xfrm>
            <a:off x="2057400" y="4343400"/>
            <a:ext cx="381000" cy="381000"/>
          </a:xfrm>
          <a:prstGeom prst="ellipse">
            <a:avLst/>
          </a:prstGeom>
        </p:spPr>
        <p:style>
          <a:lnRef idx="1">
            <a:schemeClr val="dk1"/>
          </a:lnRef>
          <a:fillRef idx="3">
            <a:schemeClr val="dk1"/>
          </a:fillRef>
          <a:effectRef idx="2">
            <a:schemeClr val="dk1"/>
          </a:effectRef>
          <a:fontRef idx="minor">
            <a:schemeClr val="lt1"/>
          </a:fontRef>
        </p:style>
        <p:txBody>
          <a:bodyPr anchor="ctr"/>
          <a:lstStyle/>
          <a:p>
            <a:pPr algn="ctr">
              <a:defRPr/>
            </a:pPr>
            <a:endParaRPr lang="en-US" dirty="0"/>
          </a:p>
        </p:txBody>
      </p:sp>
      <p:sp>
        <p:nvSpPr>
          <p:cNvPr id="12" name="Oval 11"/>
          <p:cNvSpPr/>
          <p:nvPr/>
        </p:nvSpPr>
        <p:spPr>
          <a:xfrm>
            <a:off x="2057400" y="2667000"/>
            <a:ext cx="381000" cy="381000"/>
          </a:xfrm>
          <a:prstGeom prst="ellipse">
            <a:avLst/>
          </a:prstGeom>
        </p:spPr>
        <p:style>
          <a:lnRef idx="1">
            <a:schemeClr val="dk1"/>
          </a:lnRef>
          <a:fillRef idx="3">
            <a:schemeClr val="dk1"/>
          </a:fillRef>
          <a:effectRef idx="2">
            <a:schemeClr val="dk1"/>
          </a:effectRef>
          <a:fontRef idx="minor">
            <a:schemeClr val="lt1"/>
          </a:fontRef>
        </p:style>
        <p:txBody>
          <a:bodyPr anchor="ctr"/>
          <a:lstStyle/>
          <a:p>
            <a:pPr algn="ctr">
              <a:defRPr/>
            </a:pPr>
            <a:endParaRPr lang="en-US" dirty="0"/>
          </a:p>
        </p:txBody>
      </p:sp>
      <p:sp>
        <p:nvSpPr>
          <p:cNvPr id="13" name="Oval 12"/>
          <p:cNvSpPr/>
          <p:nvPr/>
        </p:nvSpPr>
        <p:spPr>
          <a:xfrm>
            <a:off x="838200" y="3200400"/>
            <a:ext cx="381000" cy="381000"/>
          </a:xfrm>
          <a:prstGeom prst="ellipse">
            <a:avLst/>
          </a:prstGeom>
        </p:spPr>
        <p:style>
          <a:lnRef idx="1">
            <a:schemeClr val="dk1"/>
          </a:lnRef>
          <a:fillRef idx="3">
            <a:schemeClr val="dk1"/>
          </a:fillRef>
          <a:effectRef idx="2">
            <a:schemeClr val="dk1"/>
          </a:effectRef>
          <a:fontRef idx="minor">
            <a:schemeClr val="lt1"/>
          </a:fontRef>
        </p:style>
        <p:txBody>
          <a:bodyPr anchor="ctr"/>
          <a:lstStyle/>
          <a:p>
            <a:pPr algn="ctr">
              <a:defRPr/>
            </a:pPr>
            <a:endParaRPr lang="en-US" dirty="0"/>
          </a:p>
        </p:txBody>
      </p:sp>
      <p:sp>
        <p:nvSpPr>
          <p:cNvPr id="12296" name="Content Placeholder 3"/>
          <p:cNvSpPr>
            <a:spLocks noGrp="1"/>
          </p:cNvSpPr>
          <p:nvPr>
            <p:ph sz="half" idx="4294967295"/>
          </p:nvPr>
        </p:nvSpPr>
        <p:spPr>
          <a:xfrm>
            <a:off x="4191000" y="1828800"/>
            <a:ext cx="4419600" cy="4343400"/>
          </a:xfrm>
          <a:prstGeom prst="rect">
            <a:avLst/>
          </a:prstGeom>
        </p:spPr>
        <p:txBody>
          <a:bodyPr/>
          <a:lstStyle/>
          <a:p>
            <a:pPr marL="0" indent="0" eaLnBrk="1" hangingPunct="1">
              <a:buFont typeface="Arial" charset="0"/>
              <a:buNone/>
            </a:pPr>
            <a:r>
              <a:rPr lang="en-US" altLang="en-US" smtClean="0"/>
              <a:t>On  your worksheet, try these elements on your own:</a:t>
            </a:r>
          </a:p>
          <a:p>
            <a:pPr marL="914400" lvl="1" indent="-514350" eaLnBrk="1" hangingPunct="1">
              <a:buFont typeface="Calibri" pitchFamily="34" charset="0"/>
              <a:buAutoNum type="alphaLcParenR"/>
            </a:pPr>
            <a:r>
              <a:rPr lang="en-US" altLang="en-US" smtClean="0"/>
              <a:t>H</a:t>
            </a:r>
          </a:p>
          <a:p>
            <a:pPr marL="914400" lvl="1" indent="-514350" eaLnBrk="1" hangingPunct="1">
              <a:buFont typeface="Calibri" pitchFamily="34" charset="0"/>
              <a:buAutoNum type="alphaLcParenR"/>
            </a:pPr>
            <a:r>
              <a:rPr lang="en-US" altLang="en-US" smtClean="0"/>
              <a:t>P</a:t>
            </a:r>
          </a:p>
          <a:p>
            <a:pPr marL="914400" lvl="1" indent="-514350" eaLnBrk="1" hangingPunct="1">
              <a:buFont typeface="Calibri" pitchFamily="34" charset="0"/>
              <a:buAutoNum type="alphaLcParenR"/>
            </a:pPr>
            <a:r>
              <a:rPr lang="en-US" altLang="en-US" smtClean="0"/>
              <a:t>Ca</a:t>
            </a:r>
          </a:p>
          <a:p>
            <a:pPr marL="914400" lvl="1" indent="-514350" eaLnBrk="1" hangingPunct="1">
              <a:buFont typeface="Calibri" pitchFamily="34" charset="0"/>
              <a:buAutoNum type="alphaLcParenR"/>
            </a:pPr>
            <a:r>
              <a:rPr lang="en-US" altLang="en-US" smtClean="0"/>
              <a:t>Ar</a:t>
            </a:r>
          </a:p>
          <a:p>
            <a:pPr marL="914400" lvl="1" indent="-514350" eaLnBrk="1" hangingPunct="1">
              <a:buFont typeface="Calibri" pitchFamily="34" charset="0"/>
              <a:buAutoNum type="alphaLcParenR"/>
            </a:pPr>
            <a:r>
              <a:rPr lang="en-US" altLang="en-US" smtClean="0"/>
              <a:t>Cl</a:t>
            </a:r>
          </a:p>
          <a:p>
            <a:pPr marL="914400" lvl="1" indent="-514350" eaLnBrk="1" hangingPunct="1">
              <a:buFont typeface="Calibri" pitchFamily="34" charset="0"/>
              <a:buAutoNum type="alphaLcParenR"/>
            </a:pPr>
            <a:r>
              <a:rPr lang="en-US" altLang="en-US" smtClean="0"/>
              <a:t>Al</a:t>
            </a:r>
          </a:p>
        </p:txBody>
      </p:sp>
      <p:sp>
        <p:nvSpPr>
          <p:cNvPr id="14" name="Oval 13"/>
          <p:cNvSpPr/>
          <p:nvPr/>
        </p:nvSpPr>
        <p:spPr>
          <a:xfrm>
            <a:off x="2667000" y="3733800"/>
            <a:ext cx="381000" cy="381000"/>
          </a:xfrm>
          <a:prstGeom prst="ellipse">
            <a:avLst/>
          </a:prstGeom>
        </p:spPr>
        <p:style>
          <a:lnRef idx="1">
            <a:schemeClr val="dk1"/>
          </a:lnRef>
          <a:fillRef idx="3">
            <a:schemeClr val="dk1"/>
          </a:fillRef>
          <a:effectRef idx="2">
            <a:schemeClr val="dk1"/>
          </a:effectRef>
          <a:fontRef idx="minor">
            <a:schemeClr val="lt1"/>
          </a:fontRef>
        </p:style>
        <p:txBody>
          <a:bodyPr anchor="ctr"/>
          <a:lstStyle/>
          <a:p>
            <a:pPr algn="ctr">
              <a:defRPr/>
            </a:pPr>
            <a:endParaRPr lang="en-US" dirty="0"/>
          </a:p>
        </p:txBody>
      </p:sp>
      <p:sp>
        <p:nvSpPr>
          <p:cNvPr id="15" name="Oval 14"/>
          <p:cNvSpPr/>
          <p:nvPr/>
        </p:nvSpPr>
        <p:spPr>
          <a:xfrm>
            <a:off x="1447800" y="2667000"/>
            <a:ext cx="381000" cy="381000"/>
          </a:xfrm>
          <a:prstGeom prst="ellipse">
            <a:avLst/>
          </a:prstGeom>
        </p:spPr>
        <p:style>
          <a:lnRef idx="1">
            <a:schemeClr val="dk1"/>
          </a:lnRef>
          <a:fillRef idx="3">
            <a:schemeClr val="dk1"/>
          </a:fillRef>
          <a:effectRef idx="2">
            <a:schemeClr val="dk1"/>
          </a:effectRef>
          <a:fontRef idx="minor">
            <a:schemeClr val="lt1"/>
          </a:fontRef>
        </p:style>
        <p:txBody>
          <a:bodyPr anchor="ctr"/>
          <a:lstStyle/>
          <a:p>
            <a:pPr algn="ctr">
              <a:defRPr/>
            </a:pPr>
            <a:endParaRPr lang="en-US" dirty="0"/>
          </a:p>
        </p:txBody>
      </p:sp>
      <p:sp>
        <p:nvSpPr>
          <p:cNvPr id="17" name="Oval 16"/>
          <p:cNvSpPr/>
          <p:nvPr/>
        </p:nvSpPr>
        <p:spPr>
          <a:xfrm>
            <a:off x="838200" y="3733800"/>
            <a:ext cx="381000" cy="381000"/>
          </a:xfrm>
          <a:prstGeom prst="ellipse">
            <a:avLst/>
          </a:prstGeom>
        </p:spPr>
        <p:style>
          <a:lnRef idx="1">
            <a:schemeClr val="dk1"/>
          </a:lnRef>
          <a:fillRef idx="3">
            <a:schemeClr val="dk1"/>
          </a:fillRef>
          <a:effectRef idx="2">
            <a:schemeClr val="dk1"/>
          </a:effectRef>
          <a:fontRef idx="minor">
            <a:schemeClr val="lt1"/>
          </a:fontRef>
        </p:style>
        <p:txBody>
          <a:bodyPr anchor="ctr"/>
          <a:lstStyle/>
          <a:p>
            <a:pPr algn="ctr">
              <a:defRPr/>
            </a:pPr>
            <a:endParaRPr lang="en-US" dirty="0"/>
          </a:p>
        </p:txBody>
      </p:sp>
      <p:sp>
        <p:nvSpPr>
          <p:cNvPr id="18" name="Oval 17"/>
          <p:cNvSpPr/>
          <p:nvPr/>
        </p:nvSpPr>
        <p:spPr>
          <a:xfrm>
            <a:off x="1447800" y="4343400"/>
            <a:ext cx="381000" cy="381000"/>
          </a:xfrm>
          <a:prstGeom prst="ellipse">
            <a:avLst/>
          </a:prstGeom>
        </p:spPr>
        <p:style>
          <a:lnRef idx="1">
            <a:schemeClr val="dk1"/>
          </a:lnRef>
          <a:fillRef idx="3">
            <a:schemeClr val="dk1"/>
          </a:fillRef>
          <a:effectRef idx="2">
            <a:schemeClr val="dk1"/>
          </a:effectRef>
          <a:fontRef idx="minor">
            <a:schemeClr val="lt1"/>
          </a:fontRef>
        </p:style>
        <p:txBody>
          <a:bodyPr anchor="ctr"/>
          <a:lstStyle/>
          <a:p>
            <a:pPr algn="ctr">
              <a:defRPr/>
            </a:pPr>
            <a:endParaRPr lang="en-US" dirty="0"/>
          </a:p>
        </p:txBody>
      </p:sp>
    </p:spTree>
    <p:extLst>
      <p:ext uri="{BB962C8B-B14F-4D97-AF65-F5344CB8AC3E}">
        <p14:creationId xmlns:p14="http://schemas.microsoft.com/office/powerpoint/2010/main" val="2266115043"/>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1000" fill="hold"/>
                                        <p:tgtEl>
                                          <p:spTgt spid="10"/>
                                        </p:tgtEl>
                                        <p:attrNameLst>
                                          <p:attrName>ppt_w</p:attrName>
                                        </p:attrNameLst>
                                      </p:cBhvr>
                                      <p:tavLst>
                                        <p:tav tm="0">
                                          <p:val>
                                            <p:strVal val="#ppt_w*0.70"/>
                                          </p:val>
                                        </p:tav>
                                        <p:tav tm="100000">
                                          <p:val>
                                            <p:strVal val="#ppt_w"/>
                                          </p:val>
                                        </p:tav>
                                      </p:tavLst>
                                    </p:anim>
                                    <p:anim calcmode="lin" valueType="num">
                                      <p:cBhvr>
                                        <p:cTn id="8" dur="1000" fill="hold"/>
                                        <p:tgtEl>
                                          <p:spTgt spid="10"/>
                                        </p:tgtEl>
                                        <p:attrNameLst>
                                          <p:attrName>ppt_h</p:attrName>
                                        </p:attrNameLst>
                                      </p:cBhvr>
                                      <p:tavLst>
                                        <p:tav tm="0">
                                          <p:val>
                                            <p:strVal val="#ppt_h"/>
                                          </p:val>
                                        </p:tav>
                                        <p:tav tm="100000">
                                          <p:val>
                                            <p:strVal val="#ppt_h"/>
                                          </p:val>
                                        </p:tav>
                                      </p:tavLst>
                                    </p:anim>
                                    <p:animEffect transition="in" filter="fade">
                                      <p:cBhvr>
                                        <p:cTn id="9" dur="1000"/>
                                        <p:tgtEl>
                                          <p:spTgt spid="10"/>
                                        </p:tgtEl>
                                      </p:cBhvr>
                                    </p:animEffect>
                                  </p:childTnLst>
                                </p:cTn>
                              </p:par>
                            </p:childTnLst>
                          </p:cTn>
                        </p:par>
                        <p:par>
                          <p:cTn id="10" fill="hold" nodeType="afterGroup">
                            <p:stCondLst>
                              <p:cond delay="1000"/>
                            </p:stCondLst>
                            <p:childTnLst>
                              <p:par>
                                <p:cTn id="11" presetID="55" presetClass="entr" presetSubtype="0" fill="hold" grpId="0" nodeType="afterEffect">
                                  <p:stCondLst>
                                    <p:cond delay="0"/>
                                  </p:stCondLst>
                                  <p:childTnLst>
                                    <p:set>
                                      <p:cBhvr>
                                        <p:cTn id="12" dur="1" fill="hold">
                                          <p:stCondLst>
                                            <p:cond delay="0"/>
                                          </p:stCondLst>
                                        </p:cTn>
                                        <p:tgtEl>
                                          <p:spTgt spid="12"/>
                                        </p:tgtEl>
                                        <p:attrNameLst>
                                          <p:attrName>style.visibility</p:attrName>
                                        </p:attrNameLst>
                                      </p:cBhvr>
                                      <p:to>
                                        <p:strVal val="visible"/>
                                      </p:to>
                                    </p:set>
                                    <p:anim calcmode="lin" valueType="num">
                                      <p:cBhvr>
                                        <p:cTn id="13" dur="1000" fill="hold"/>
                                        <p:tgtEl>
                                          <p:spTgt spid="12"/>
                                        </p:tgtEl>
                                        <p:attrNameLst>
                                          <p:attrName>ppt_w</p:attrName>
                                        </p:attrNameLst>
                                      </p:cBhvr>
                                      <p:tavLst>
                                        <p:tav tm="0">
                                          <p:val>
                                            <p:strVal val="#ppt_w*0.70"/>
                                          </p:val>
                                        </p:tav>
                                        <p:tav tm="100000">
                                          <p:val>
                                            <p:strVal val="#ppt_w"/>
                                          </p:val>
                                        </p:tav>
                                      </p:tavLst>
                                    </p:anim>
                                    <p:anim calcmode="lin" valueType="num">
                                      <p:cBhvr>
                                        <p:cTn id="14" dur="1000" fill="hold"/>
                                        <p:tgtEl>
                                          <p:spTgt spid="12"/>
                                        </p:tgtEl>
                                        <p:attrNameLst>
                                          <p:attrName>ppt_h</p:attrName>
                                        </p:attrNameLst>
                                      </p:cBhvr>
                                      <p:tavLst>
                                        <p:tav tm="0">
                                          <p:val>
                                            <p:strVal val="#ppt_h"/>
                                          </p:val>
                                        </p:tav>
                                        <p:tav tm="100000">
                                          <p:val>
                                            <p:strVal val="#ppt_h"/>
                                          </p:val>
                                        </p:tav>
                                      </p:tavLst>
                                    </p:anim>
                                    <p:animEffect transition="in" filter="fade">
                                      <p:cBhvr>
                                        <p:cTn id="15" dur="1000"/>
                                        <p:tgtEl>
                                          <p:spTgt spid="12"/>
                                        </p:tgtEl>
                                      </p:cBhvr>
                                    </p:animEffect>
                                  </p:childTnLst>
                                </p:cTn>
                              </p:par>
                            </p:childTnLst>
                          </p:cTn>
                        </p:par>
                        <p:par>
                          <p:cTn id="16" fill="hold" nodeType="afterGroup">
                            <p:stCondLst>
                              <p:cond delay="2000"/>
                            </p:stCondLst>
                            <p:childTnLst>
                              <p:par>
                                <p:cTn id="17" presetID="55" presetClass="entr" presetSubtype="0" fill="hold" grpId="0" nodeType="afterEffect">
                                  <p:stCondLst>
                                    <p:cond delay="0"/>
                                  </p:stCondLst>
                                  <p:childTnLst>
                                    <p:set>
                                      <p:cBhvr>
                                        <p:cTn id="18" dur="1" fill="hold">
                                          <p:stCondLst>
                                            <p:cond delay="0"/>
                                          </p:stCondLst>
                                        </p:cTn>
                                        <p:tgtEl>
                                          <p:spTgt spid="13"/>
                                        </p:tgtEl>
                                        <p:attrNameLst>
                                          <p:attrName>style.visibility</p:attrName>
                                        </p:attrNameLst>
                                      </p:cBhvr>
                                      <p:to>
                                        <p:strVal val="visible"/>
                                      </p:to>
                                    </p:set>
                                    <p:anim calcmode="lin" valueType="num">
                                      <p:cBhvr>
                                        <p:cTn id="19" dur="1000" fill="hold"/>
                                        <p:tgtEl>
                                          <p:spTgt spid="13"/>
                                        </p:tgtEl>
                                        <p:attrNameLst>
                                          <p:attrName>ppt_w</p:attrName>
                                        </p:attrNameLst>
                                      </p:cBhvr>
                                      <p:tavLst>
                                        <p:tav tm="0">
                                          <p:val>
                                            <p:strVal val="#ppt_w*0.70"/>
                                          </p:val>
                                        </p:tav>
                                        <p:tav tm="100000">
                                          <p:val>
                                            <p:strVal val="#ppt_w"/>
                                          </p:val>
                                        </p:tav>
                                      </p:tavLst>
                                    </p:anim>
                                    <p:anim calcmode="lin" valueType="num">
                                      <p:cBhvr>
                                        <p:cTn id="20" dur="1000" fill="hold"/>
                                        <p:tgtEl>
                                          <p:spTgt spid="13"/>
                                        </p:tgtEl>
                                        <p:attrNameLst>
                                          <p:attrName>ppt_h</p:attrName>
                                        </p:attrNameLst>
                                      </p:cBhvr>
                                      <p:tavLst>
                                        <p:tav tm="0">
                                          <p:val>
                                            <p:strVal val="#ppt_h"/>
                                          </p:val>
                                        </p:tav>
                                        <p:tav tm="100000">
                                          <p:val>
                                            <p:strVal val="#ppt_h"/>
                                          </p:val>
                                        </p:tav>
                                      </p:tavLst>
                                    </p:anim>
                                    <p:animEffect transition="in" filter="fade">
                                      <p:cBhvr>
                                        <p:cTn id="21" dur="1000"/>
                                        <p:tgtEl>
                                          <p:spTgt spid="13"/>
                                        </p:tgtEl>
                                      </p:cBhvr>
                                    </p:animEffect>
                                  </p:childTnLst>
                                </p:cTn>
                              </p:par>
                            </p:childTnLst>
                          </p:cTn>
                        </p:par>
                        <p:par>
                          <p:cTn id="22" fill="hold" nodeType="afterGroup">
                            <p:stCondLst>
                              <p:cond delay="3000"/>
                            </p:stCondLst>
                            <p:childTnLst>
                              <p:par>
                                <p:cTn id="23" presetID="55" presetClass="entr" presetSubtype="0" fill="hold" grpId="0" nodeType="afterEffect">
                                  <p:stCondLst>
                                    <p:cond delay="0"/>
                                  </p:stCondLst>
                                  <p:childTnLst>
                                    <p:set>
                                      <p:cBhvr>
                                        <p:cTn id="24" dur="1" fill="hold">
                                          <p:stCondLst>
                                            <p:cond delay="0"/>
                                          </p:stCondLst>
                                        </p:cTn>
                                        <p:tgtEl>
                                          <p:spTgt spid="11"/>
                                        </p:tgtEl>
                                        <p:attrNameLst>
                                          <p:attrName>style.visibility</p:attrName>
                                        </p:attrNameLst>
                                      </p:cBhvr>
                                      <p:to>
                                        <p:strVal val="visible"/>
                                      </p:to>
                                    </p:set>
                                    <p:anim calcmode="lin" valueType="num">
                                      <p:cBhvr>
                                        <p:cTn id="25" dur="1000" fill="hold"/>
                                        <p:tgtEl>
                                          <p:spTgt spid="11"/>
                                        </p:tgtEl>
                                        <p:attrNameLst>
                                          <p:attrName>ppt_w</p:attrName>
                                        </p:attrNameLst>
                                      </p:cBhvr>
                                      <p:tavLst>
                                        <p:tav tm="0">
                                          <p:val>
                                            <p:strVal val="#ppt_w*0.70"/>
                                          </p:val>
                                        </p:tav>
                                        <p:tav tm="100000">
                                          <p:val>
                                            <p:strVal val="#ppt_w"/>
                                          </p:val>
                                        </p:tav>
                                      </p:tavLst>
                                    </p:anim>
                                    <p:anim calcmode="lin" valueType="num">
                                      <p:cBhvr>
                                        <p:cTn id="26" dur="1000" fill="hold"/>
                                        <p:tgtEl>
                                          <p:spTgt spid="11"/>
                                        </p:tgtEl>
                                        <p:attrNameLst>
                                          <p:attrName>ppt_h</p:attrName>
                                        </p:attrNameLst>
                                      </p:cBhvr>
                                      <p:tavLst>
                                        <p:tav tm="0">
                                          <p:val>
                                            <p:strVal val="#ppt_h"/>
                                          </p:val>
                                        </p:tav>
                                        <p:tav tm="100000">
                                          <p:val>
                                            <p:strVal val="#ppt_h"/>
                                          </p:val>
                                        </p:tav>
                                      </p:tavLst>
                                    </p:anim>
                                    <p:animEffect transition="in" filter="fade">
                                      <p:cBhvr>
                                        <p:cTn id="27" dur="1000"/>
                                        <p:tgtEl>
                                          <p:spTgt spid="11"/>
                                        </p:tgtEl>
                                      </p:cBhvr>
                                    </p:animEffect>
                                  </p:childTnLst>
                                </p:cTn>
                              </p:par>
                            </p:childTnLst>
                          </p:cTn>
                        </p:par>
                        <p:par>
                          <p:cTn id="28" fill="hold" nodeType="afterGroup">
                            <p:stCondLst>
                              <p:cond delay="4000"/>
                            </p:stCondLst>
                            <p:childTnLst>
                              <p:par>
                                <p:cTn id="29" presetID="55" presetClass="entr" presetSubtype="0" fill="hold" grpId="0" nodeType="afterEffect">
                                  <p:stCondLst>
                                    <p:cond delay="0"/>
                                  </p:stCondLst>
                                  <p:childTnLst>
                                    <p:set>
                                      <p:cBhvr>
                                        <p:cTn id="30" dur="1" fill="hold">
                                          <p:stCondLst>
                                            <p:cond delay="0"/>
                                          </p:stCondLst>
                                        </p:cTn>
                                        <p:tgtEl>
                                          <p:spTgt spid="14"/>
                                        </p:tgtEl>
                                        <p:attrNameLst>
                                          <p:attrName>style.visibility</p:attrName>
                                        </p:attrNameLst>
                                      </p:cBhvr>
                                      <p:to>
                                        <p:strVal val="visible"/>
                                      </p:to>
                                    </p:set>
                                    <p:anim calcmode="lin" valueType="num">
                                      <p:cBhvr>
                                        <p:cTn id="31" dur="1000" fill="hold"/>
                                        <p:tgtEl>
                                          <p:spTgt spid="14"/>
                                        </p:tgtEl>
                                        <p:attrNameLst>
                                          <p:attrName>ppt_w</p:attrName>
                                        </p:attrNameLst>
                                      </p:cBhvr>
                                      <p:tavLst>
                                        <p:tav tm="0">
                                          <p:val>
                                            <p:strVal val="#ppt_w*0.70"/>
                                          </p:val>
                                        </p:tav>
                                        <p:tav tm="100000">
                                          <p:val>
                                            <p:strVal val="#ppt_w"/>
                                          </p:val>
                                        </p:tav>
                                      </p:tavLst>
                                    </p:anim>
                                    <p:anim calcmode="lin" valueType="num">
                                      <p:cBhvr>
                                        <p:cTn id="32" dur="1000" fill="hold"/>
                                        <p:tgtEl>
                                          <p:spTgt spid="14"/>
                                        </p:tgtEl>
                                        <p:attrNameLst>
                                          <p:attrName>ppt_h</p:attrName>
                                        </p:attrNameLst>
                                      </p:cBhvr>
                                      <p:tavLst>
                                        <p:tav tm="0">
                                          <p:val>
                                            <p:strVal val="#ppt_h"/>
                                          </p:val>
                                        </p:tav>
                                        <p:tav tm="100000">
                                          <p:val>
                                            <p:strVal val="#ppt_h"/>
                                          </p:val>
                                        </p:tav>
                                      </p:tavLst>
                                    </p:anim>
                                    <p:animEffect transition="in" filter="fade">
                                      <p:cBhvr>
                                        <p:cTn id="33" dur="1000"/>
                                        <p:tgtEl>
                                          <p:spTgt spid="14"/>
                                        </p:tgtEl>
                                      </p:cBhvr>
                                    </p:animEffect>
                                  </p:childTnLst>
                                </p:cTn>
                              </p:par>
                            </p:childTnLst>
                          </p:cTn>
                        </p:par>
                        <p:par>
                          <p:cTn id="34" fill="hold" nodeType="afterGroup">
                            <p:stCondLst>
                              <p:cond delay="5000"/>
                            </p:stCondLst>
                            <p:childTnLst>
                              <p:par>
                                <p:cTn id="35" presetID="55" presetClass="entr" presetSubtype="0" fill="hold" grpId="0" nodeType="afterEffect">
                                  <p:stCondLst>
                                    <p:cond delay="0"/>
                                  </p:stCondLst>
                                  <p:childTnLst>
                                    <p:set>
                                      <p:cBhvr>
                                        <p:cTn id="36" dur="1" fill="hold">
                                          <p:stCondLst>
                                            <p:cond delay="0"/>
                                          </p:stCondLst>
                                        </p:cTn>
                                        <p:tgtEl>
                                          <p:spTgt spid="15"/>
                                        </p:tgtEl>
                                        <p:attrNameLst>
                                          <p:attrName>style.visibility</p:attrName>
                                        </p:attrNameLst>
                                      </p:cBhvr>
                                      <p:to>
                                        <p:strVal val="visible"/>
                                      </p:to>
                                    </p:set>
                                    <p:anim calcmode="lin" valueType="num">
                                      <p:cBhvr>
                                        <p:cTn id="37" dur="1000" fill="hold"/>
                                        <p:tgtEl>
                                          <p:spTgt spid="15"/>
                                        </p:tgtEl>
                                        <p:attrNameLst>
                                          <p:attrName>ppt_w</p:attrName>
                                        </p:attrNameLst>
                                      </p:cBhvr>
                                      <p:tavLst>
                                        <p:tav tm="0">
                                          <p:val>
                                            <p:strVal val="#ppt_w*0.70"/>
                                          </p:val>
                                        </p:tav>
                                        <p:tav tm="100000">
                                          <p:val>
                                            <p:strVal val="#ppt_w"/>
                                          </p:val>
                                        </p:tav>
                                      </p:tavLst>
                                    </p:anim>
                                    <p:anim calcmode="lin" valueType="num">
                                      <p:cBhvr>
                                        <p:cTn id="38" dur="1000" fill="hold"/>
                                        <p:tgtEl>
                                          <p:spTgt spid="15"/>
                                        </p:tgtEl>
                                        <p:attrNameLst>
                                          <p:attrName>ppt_h</p:attrName>
                                        </p:attrNameLst>
                                      </p:cBhvr>
                                      <p:tavLst>
                                        <p:tav tm="0">
                                          <p:val>
                                            <p:strVal val="#ppt_h"/>
                                          </p:val>
                                        </p:tav>
                                        <p:tav tm="100000">
                                          <p:val>
                                            <p:strVal val="#ppt_h"/>
                                          </p:val>
                                        </p:tav>
                                      </p:tavLst>
                                    </p:anim>
                                    <p:animEffect transition="in" filter="fade">
                                      <p:cBhvr>
                                        <p:cTn id="39" dur="1000"/>
                                        <p:tgtEl>
                                          <p:spTgt spid="15"/>
                                        </p:tgtEl>
                                      </p:cBhvr>
                                    </p:animEffect>
                                  </p:childTnLst>
                                </p:cTn>
                              </p:par>
                            </p:childTnLst>
                          </p:cTn>
                        </p:par>
                        <p:par>
                          <p:cTn id="40" fill="hold" nodeType="afterGroup">
                            <p:stCondLst>
                              <p:cond delay="6000"/>
                            </p:stCondLst>
                            <p:childTnLst>
                              <p:par>
                                <p:cTn id="41" presetID="55" presetClass="entr" presetSubtype="0" fill="hold" grpId="0" nodeType="afterEffect">
                                  <p:stCondLst>
                                    <p:cond delay="0"/>
                                  </p:stCondLst>
                                  <p:childTnLst>
                                    <p:set>
                                      <p:cBhvr>
                                        <p:cTn id="42" dur="1" fill="hold">
                                          <p:stCondLst>
                                            <p:cond delay="0"/>
                                          </p:stCondLst>
                                        </p:cTn>
                                        <p:tgtEl>
                                          <p:spTgt spid="17"/>
                                        </p:tgtEl>
                                        <p:attrNameLst>
                                          <p:attrName>style.visibility</p:attrName>
                                        </p:attrNameLst>
                                      </p:cBhvr>
                                      <p:to>
                                        <p:strVal val="visible"/>
                                      </p:to>
                                    </p:set>
                                    <p:anim calcmode="lin" valueType="num">
                                      <p:cBhvr>
                                        <p:cTn id="43" dur="1000" fill="hold"/>
                                        <p:tgtEl>
                                          <p:spTgt spid="17"/>
                                        </p:tgtEl>
                                        <p:attrNameLst>
                                          <p:attrName>ppt_w</p:attrName>
                                        </p:attrNameLst>
                                      </p:cBhvr>
                                      <p:tavLst>
                                        <p:tav tm="0">
                                          <p:val>
                                            <p:strVal val="#ppt_w*0.70"/>
                                          </p:val>
                                        </p:tav>
                                        <p:tav tm="100000">
                                          <p:val>
                                            <p:strVal val="#ppt_w"/>
                                          </p:val>
                                        </p:tav>
                                      </p:tavLst>
                                    </p:anim>
                                    <p:anim calcmode="lin" valueType="num">
                                      <p:cBhvr>
                                        <p:cTn id="44" dur="1000" fill="hold"/>
                                        <p:tgtEl>
                                          <p:spTgt spid="17"/>
                                        </p:tgtEl>
                                        <p:attrNameLst>
                                          <p:attrName>ppt_h</p:attrName>
                                        </p:attrNameLst>
                                      </p:cBhvr>
                                      <p:tavLst>
                                        <p:tav tm="0">
                                          <p:val>
                                            <p:strVal val="#ppt_h"/>
                                          </p:val>
                                        </p:tav>
                                        <p:tav tm="100000">
                                          <p:val>
                                            <p:strVal val="#ppt_h"/>
                                          </p:val>
                                        </p:tav>
                                      </p:tavLst>
                                    </p:anim>
                                    <p:animEffect transition="in" filter="fade">
                                      <p:cBhvr>
                                        <p:cTn id="45" dur="1000"/>
                                        <p:tgtEl>
                                          <p:spTgt spid="17"/>
                                        </p:tgtEl>
                                      </p:cBhvr>
                                    </p:animEffect>
                                  </p:childTnLst>
                                </p:cTn>
                              </p:par>
                            </p:childTnLst>
                          </p:cTn>
                        </p:par>
                        <p:par>
                          <p:cTn id="46" fill="hold" nodeType="afterGroup">
                            <p:stCondLst>
                              <p:cond delay="7000"/>
                            </p:stCondLst>
                            <p:childTnLst>
                              <p:par>
                                <p:cTn id="47" presetID="55" presetClass="entr" presetSubtype="0" fill="hold" grpId="0" nodeType="afterEffect">
                                  <p:stCondLst>
                                    <p:cond delay="0"/>
                                  </p:stCondLst>
                                  <p:childTnLst>
                                    <p:set>
                                      <p:cBhvr>
                                        <p:cTn id="48" dur="1" fill="hold">
                                          <p:stCondLst>
                                            <p:cond delay="0"/>
                                          </p:stCondLst>
                                        </p:cTn>
                                        <p:tgtEl>
                                          <p:spTgt spid="18"/>
                                        </p:tgtEl>
                                        <p:attrNameLst>
                                          <p:attrName>style.visibility</p:attrName>
                                        </p:attrNameLst>
                                      </p:cBhvr>
                                      <p:to>
                                        <p:strVal val="visible"/>
                                      </p:to>
                                    </p:set>
                                    <p:anim calcmode="lin" valueType="num">
                                      <p:cBhvr>
                                        <p:cTn id="49" dur="1000" fill="hold"/>
                                        <p:tgtEl>
                                          <p:spTgt spid="18"/>
                                        </p:tgtEl>
                                        <p:attrNameLst>
                                          <p:attrName>ppt_w</p:attrName>
                                        </p:attrNameLst>
                                      </p:cBhvr>
                                      <p:tavLst>
                                        <p:tav tm="0">
                                          <p:val>
                                            <p:strVal val="#ppt_w*0.70"/>
                                          </p:val>
                                        </p:tav>
                                        <p:tav tm="100000">
                                          <p:val>
                                            <p:strVal val="#ppt_w"/>
                                          </p:val>
                                        </p:tav>
                                      </p:tavLst>
                                    </p:anim>
                                    <p:anim calcmode="lin" valueType="num">
                                      <p:cBhvr>
                                        <p:cTn id="50" dur="1000" fill="hold"/>
                                        <p:tgtEl>
                                          <p:spTgt spid="18"/>
                                        </p:tgtEl>
                                        <p:attrNameLst>
                                          <p:attrName>ppt_h</p:attrName>
                                        </p:attrNameLst>
                                      </p:cBhvr>
                                      <p:tavLst>
                                        <p:tav tm="0">
                                          <p:val>
                                            <p:strVal val="#ppt_h"/>
                                          </p:val>
                                        </p:tav>
                                        <p:tav tm="100000">
                                          <p:val>
                                            <p:strVal val="#ppt_h"/>
                                          </p:val>
                                        </p:tav>
                                      </p:tavLst>
                                    </p:anim>
                                    <p:animEffect transition="in" filter="fade">
                                      <p:cBhvr>
                                        <p:cTn id="51" dur="10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2" grpId="0" animBg="1"/>
      <p:bldP spid="13" grpId="0" animBg="1"/>
      <p:bldP spid="14" grpId="0" animBg="1"/>
      <p:bldP spid="15" grpId="0" animBg="1"/>
      <p:bldP spid="17" grpId="0" animBg="1"/>
      <p:bldP spid="18" grpId="0" animBg="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a:xfrm>
            <a:off x="1238250" y="609600"/>
            <a:ext cx="6512511" cy="1143000"/>
          </a:xfrm>
        </p:spPr>
        <p:txBody>
          <a:bodyPr/>
          <a:lstStyle/>
          <a:p>
            <a:pPr eaLnBrk="1" hangingPunct="1"/>
            <a:r>
              <a:rPr lang="en-US" altLang="en-US" dirty="0" smtClean="0"/>
              <a:t>Lewis Structures</a:t>
            </a:r>
          </a:p>
        </p:txBody>
      </p:sp>
      <p:sp>
        <p:nvSpPr>
          <p:cNvPr id="9" name="Rectangle 8"/>
          <p:cNvSpPr/>
          <p:nvPr/>
        </p:nvSpPr>
        <p:spPr>
          <a:xfrm>
            <a:off x="1219200" y="2971800"/>
            <a:ext cx="1524000" cy="1446550"/>
          </a:xfrm>
          <a:prstGeom prst="rect">
            <a:avLst/>
          </a:prstGeom>
          <a:noFill/>
        </p:spPr>
        <p:txBody>
          <a:bodyPr>
            <a:spAutoFit/>
          </a:bodyPr>
          <a:lstStyle/>
          <a:p>
            <a:pPr algn="ctr">
              <a:defRPr/>
            </a:pPr>
            <a:r>
              <a:rPr lang="en-US" sz="8800" b="1" dirty="0" err="1">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Cl</a:t>
            </a:r>
            <a:endParaRPr lang="en-US" sz="8800" b="1"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endParaRPr>
          </a:p>
        </p:txBody>
      </p:sp>
      <p:sp>
        <p:nvSpPr>
          <p:cNvPr id="10" name="Oval 9"/>
          <p:cNvSpPr/>
          <p:nvPr/>
        </p:nvSpPr>
        <p:spPr>
          <a:xfrm>
            <a:off x="2667000" y="3200400"/>
            <a:ext cx="381000" cy="381000"/>
          </a:xfrm>
          <a:prstGeom prst="ellipse">
            <a:avLst/>
          </a:prstGeom>
        </p:spPr>
        <p:style>
          <a:lnRef idx="1">
            <a:schemeClr val="dk1"/>
          </a:lnRef>
          <a:fillRef idx="3">
            <a:schemeClr val="dk1"/>
          </a:fillRef>
          <a:effectRef idx="2">
            <a:schemeClr val="dk1"/>
          </a:effectRef>
          <a:fontRef idx="minor">
            <a:schemeClr val="lt1"/>
          </a:fontRef>
        </p:style>
        <p:txBody>
          <a:bodyPr anchor="ctr"/>
          <a:lstStyle/>
          <a:p>
            <a:pPr algn="ctr">
              <a:defRPr/>
            </a:pPr>
            <a:endParaRPr lang="en-US" dirty="0"/>
          </a:p>
        </p:txBody>
      </p:sp>
      <p:sp>
        <p:nvSpPr>
          <p:cNvPr id="11" name="Oval 10"/>
          <p:cNvSpPr/>
          <p:nvPr/>
        </p:nvSpPr>
        <p:spPr>
          <a:xfrm>
            <a:off x="1752600" y="4343400"/>
            <a:ext cx="381000" cy="381000"/>
          </a:xfrm>
          <a:prstGeom prst="ellipse">
            <a:avLst/>
          </a:prstGeom>
        </p:spPr>
        <p:style>
          <a:lnRef idx="1">
            <a:schemeClr val="dk1"/>
          </a:lnRef>
          <a:fillRef idx="3">
            <a:schemeClr val="dk1"/>
          </a:fillRef>
          <a:effectRef idx="2">
            <a:schemeClr val="dk1"/>
          </a:effectRef>
          <a:fontRef idx="minor">
            <a:schemeClr val="lt1"/>
          </a:fontRef>
        </p:style>
        <p:txBody>
          <a:bodyPr anchor="ctr"/>
          <a:lstStyle/>
          <a:p>
            <a:pPr algn="ctr">
              <a:defRPr/>
            </a:pPr>
            <a:endParaRPr lang="en-US" dirty="0"/>
          </a:p>
        </p:txBody>
      </p:sp>
      <p:sp>
        <p:nvSpPr>
          <p:cNvPr id="12" name="Oval 11"/>
          <p:cNvSpPr/>
          <p:nvPr/>
        </p:nvSpPr>
        <p:spPr>
          <a:xfrm>
            <a:off x="2057400" y="2667000"/>
            <a:ext cx="381000" cy="381000"/>
          </a:xfrm>
          <a:prstGeom prst="ellipse">
            <a:avLst/>
          </a:prstGeom>
        </p:spPr>
        <p:style>
          <a:lnRef idx="1">
            <a:schemeClr val="dk1"/>
          </a:lnRef>
          <a:fillRef idx="3">
            <a:schemeClr val="dk1"/>
          </a:fillRef>
          <a:effectRef idx="2">
            <a:schemeClr val="dk1"/>
          </a:effectRef>
          <a:fontRef idx="minor">
            <a:schemeClr val="lt1"/>
          </a:fontRef>
        </p:style>
        <p:txBody>
          <a:bodyPr anchor="ctr"/>
          <a:lstStyle/>
          <a:p>
            <a:pPr algn="ctr">
              <a:defRPr/>
            </a:pPr>
            <a:endParaRPr lang="en-US" dirty="0"/>
          </a:p>
        </p:txBody>
      </p:sp>
      <p:sp>
        <p:nvSpPr>
          <p:cNvPr id="13" name="Oval 12"/>
          <p:cNvSpPr/>
          <p:nvPr/>
        </p:nvSpPr>
        <p:spPr>
          <a:xfrm>
            <a:off x="838200" y="3200400"/>
            <a:ext cx="381000" cy="381000"/>
          </a:xfrm>
          <a:prstGeom prst="ellipse">
            <a:avLst/>
          </a:prstGeom>
        </p:spPr>
        <p:style>
          <a:lnRef idx="1">
            <a:schemeClr val="dk1"/>
          </a:lnRef>
          <a:fillRef idx="3">
            <a:schemeClr val="dk1"/>
          </a:fillRef>
          <a:effectRef idx="2">
            <a:schemeClr val="dk1"/>
          </a:effectRef>
          <a:fontRef idx="minor">
            <a:schemeClr val="lt1"/>
          </a:fontRef>
        </p:style>
        <p:txBody>
          <a:bodyPr anchor="ctr"/>
          <a:lstStyle/>
          <a:p>
            <a:pPr algn="ctr">
              <a:defRPr/>
            </a:pPr>
            <a:endParaRPr lang="en-US" dirty="0"/>
          </a:p>
        </p:txBody>
      </p:sp>
      <p:sp>
        <p:nvSpPr>
          <p:cNvPr id="13320" name="Content Placeholder 3"/>
          <p:cNvSpPr>
            <a:spLocks noGrp="1"/>
          </p:cNvSpPr>
          <p:nvPr>
            <p:ph sz="half" idx="4294967295"/>
          </p:nvPr>
        </p:nvSpPr>
        <p:spPr>
          <a:xfrm>
            <a:off x="4191000" y="1828800"/>
            <a:ext cx="4419600" cy="4343400"/>
          </a:xfrm>
          <a:prstGeom prst="rect">
            <a:avLst/>
          </a:prstGeom>
        </p:spPr>
        <p:txBody>
          <a:bodyPr/>
          <a:lstStyle/>
          <a:p>
            <a:pPr marL="0" indent="0" eaLnBrk="1" hangingPunct="1">
              <a:buFont typeface="Arial" charset="0"/>
              <a:buNone/>
            </a:pPr>
            <a:r>
              <a:rPr lang="en-US" altLang="en-US" smtClean="0"/>
              <a:t>On  your worksheet, try these elements on your own:</a:t>
            </a:r>
          </a:p>
          <a:p>
            <a:pPr marL="914400" lvl="1" indent="-514350" eaLnBrk="1" hangingPunct="1">
              <a:buFont typeface="Calibri" pitchFamily="34" charset="0"/>
              <a:buAutoNum type="alphaLcParenR"/>
            </a:pPr>
            <a:r>
              <a:rPr lang="en-US" altLang="en-US" smtClean="0"/>
              <a:t>H</a:t>
            </a:r>
          </a:p>
          <a:p>
            <a:pPr marL="914400" lvl="1" indent="-514350" eaLnBrk="1" hangingPunct="1">
              <a:buFont typeface="Calibri" pitchFamily="34" charset="0"/>
              <a:buAutoNum type="alphaLcParenR"/>
            </a:pPr>
            <a:r>
              <a:rPr lang="en-US" altLang="en-US" smtClean="0"/>
              <a:t>P</a:t>
            </a:r>
          </a:p>
          <a:p>
            <a:pPr marL="914400" lvl="1" indent="-514350" eaLnBrk="1" hangingPunct="1">
              <a:buFont typeface="Calibri" pitchFamily="34" charset="0"/>
              <a:buAutoNum type="alphaLcParenR"/>
            </a:pPr>
            <a:r>
              <a:rPr lang="en-US" altLang="en-US" smtClean="0"/>
              <a:t>Ca</a:t>
            </a:r>
          </a:p>
          <a:p>
            <a:pPr marL="914400" lvl="1" indent="-514350" eaLnBrk="1" hangingPunct="1">
              <a:buFont typeface="Calibri" pitchFamily="34" charset="0"/>
              <a:buAutoNum type="alphaLcParenR"/>
            </a:pPr>
            <a:r>
              <a:rPr lang="en-US" altLang="en-US" smtClean="0"/>
              <a:t>Ar</a:t>
            </a:r>
          </a:p>
          <a:p>
            <a:pPr marL="914400" lvl="1" indent="-514350" eaLnBrk="1" hangingPunct="1">
              <a:buFont typeface="Calibri" pitchFamily="34" charset="0"/>
              <a:buAutoNum type="alphaLcParenR"/>
            </a:pPr>
            <a:r>
              <a:rPr lang="en-US" altLang="en-US" smtClean="0"/>
              <a:t>Cl</a:t>
            </a:r>
          </a:p>
          <a:p>
            <a:pPr marL="914400" lvl="1" indent="-514350" eaLnBrk="1" hangingPunct="1">
              <a:buFont typeface="Calibri" pitchFamily="34" charset="0"/>
              <a:buAutoNum type="alphaLcParenR"/>
            </a:pPr>
            <a:r>
              <a:rPr lang="en-US" altLang="en-US" smtClean="0"/>
              <a:t>Al</a:t>
            </a:r>
          </a:p>
        </p:txBody>
      </p:sp>
      <p:sp>
        <p:nvSpPr>
          <p:cNvPr id="14" name="Oval 13"/>
          <p:cNvSpPr/>
          <p:nvPr/>
        </p:nvSpPr>
        <p:spPr>
          <a:xfrm>
            <a:off x="2667000" y="3733800"/>
            <a:ext cx="381000" cy="381000"/>
          </a:xfrm>
          <a:prstGeom prst="ellipse">
            <a:avLst/>
          </a:prstGeom>
        </p:spPr>
        <p:style>
          <a:lnRef idx="1">
            <a:schemeClr val="dk1"/>
          </a:lnRef>
          <a:fillRef idx="3">
            <a:schemeClr val="dk1"/>
          </a:fillRef>
          <a:effectRef idx="2">
            <a:schemeClr val="dk1"/>
          </a:effectRef>
          <a:fontRef idx="minor">
            <a:schemeClr val="lt1"/>
          </a:fontRef>
        </p:style>
        <p:txBody>
          <a:bodyPr anchor="ctr"/>
          <a:lstStyle/>
          <a:p>
            <a:pPr algn="ctr">
              <a:defRPr/>
            </a:pPr>
            <a:endParaRPr lang="en-US" dirty="0"/>
          </a:p>
        </p:txBody>
      </p:sp>
      <p:sp>
        <p:nvSpPr>
          <p:cNvPr id="15" name="Oval 14"/>
          <p:cNvSpPr/>
          <p:nvPr/>
        </p:nvSpPr>
        <p:spPr>
          <a:xfrm>
            <a:off x="1447800" y="2667000"/>
            <a:ext cx="381000" cy="381000"/>
          </a:xfrm>
          <a:prstGeom prst="ellipse">
            <a:avLst/>
          </a:prstGeom>
        </p:spPr>
        <p:style>
          <a:lnRef idx="1">
            <a:schemeClr val="dk1"/>
          </a:lnRef>
          <a:fillRef idx="3">
            <a:schemeClr val="dk1"/>
          </a:fillRef>
          <a:effectRef idx="2">
            <a:schemeClr val="dk1"/>
          </a:effectRef>
          <a:fontRef idx="minor">
            <a:schemeClr val="lt1"/>
          </a:fontRef>
        </p:style>
        <p:txBody>
          <a:bodyPr anchor="ctr"/>
          <a:lstStyle/>
          <a:p>
            <a:pPr algn="ctr">
              <a:defRPr/>
            </a:pPr>
            <a:endParaRPr lang="en-US" dirty="0"/>
          </a:p>
        </p:txBody>
      </p:sp>
      <p:sp>
        <p:nvSpPr>
          <p:cNvPr id="17" name="Oval 16"/>
          <p:cNvSpPr/>
          <p:nvPr/>
        </p:nvSpPr>
        <p:spPr>
          <a:xfrm>
            <a:off x="838200" y="3733800"/>
            <a:ext cx="381000" cy="381000"/>
          </a:xfrm>
          <a:prstGeom prst="ellipse">
            <a:avLst/>
          </a:prstGeom>
        </p:spPr>
        <p:style>
          <a:lnRef idx="1">
            <a:schemeClr val="dk1"/>
          </a:lnRef>
          <a:fillRef idx="3">
            <a:schemeClr val="dk1"/>
          </a:fillRef>
          <a:effectRef idx="2">
            <a:schemeClr val="dk1"/>
          </a:effectRef>
          <a:fontRef idx="minor">
            <a:schemeClr val="lt1"/>
          </a:fontRef>
        </p:style>
        <p:txBody>
          <a:bodyPr anchor="ctr"/>
          <a:lstStyle/>
          <a:p>
            <a:pPr algn="ctr">
              <a:defRPr/>
            </a:pPr>
            <a:endParaRPr lang="en-US" dirty="0"/>
          </a:p>
        </p:txBody>
      </p:sp>
    </p:spTree>
    <p:extLst>
      <p:ext uri="{BB962C8B-B14F-4D97-AF65-F5344CB8AC3E}">
        <p14:creationId xmlns:p14="http://schemas.microsoft.com/office/powerpoint/2010/main" val="496098537"/>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1000" fill="hold"/>
                                        <p:tgtEl>
                                          <p:spTgt spid="10"/>
                                        </p:tgtEl>
                                        <p:attrNameLst>
                                          <p:attrName>ppt_w</p:attrName>
                                        </p:attrNameLst>
                                      </p:cBhvr>
                                      <p:tavLst>
                                        <p:tav tm="0">
                                          <p:val>
                                            <p:strVal val="#ppt_w*0.70"/>
                                          </p:val>
                                        </p:tav>
                                        <p:tav tm="100000">
                                          <p:val>
                                            <p:strVal val="#ppt_w"/>
                                          </p:val>
                                        </p:tav>
                                      </p:tavLst>
                                    </p:anim>
                                    <p:anim calcmode="lin" valueType="num">
                                      <p:cBhvr>
                                        <p:cTn id="8" dur="1000" fill="hold"/>
                                        <p:tgtEl>
                                          <p:spTgt spid="10"/>
                                        </p:tgtEl>
                                        <p:attrNameLst>
                                          <p:attrName>ppt_h</p:attrName>
                                        </p:attrNameLst>
                                      </p:cBhvr>
                                      <p:tavLst>
                                        <p:tav tm="0">
                                          <p:val>
                                            <p:strVal val="#ppt_h"/>
                                          </p:val>
                                        </p:tav>
                                        <p:tav tm="100000">
                                          <p:val>
                                            <p:strVal val="#ppt_h"/>
                                          </p:val>
                                        </p:tav>
                                      </p:tavLst>
                                    </p:anim>
                                    <p:animEffect transition="in" filter="fade">
                                      <p:cBhvr>
                                        <p:cTn id="9" dur="1000"/>
                                        <p:tgtEl>
                                          <p:spTgt spid="10"/>
                                        </p:tgtEl>
                                      </p:cBhvr>
                                    </p:animEffect>
                                  </p:childTnLst>
                                </p:cTn>
                              </p:par>
                            </p:childTnLst>
                          </p:cTn>
                        </p:par>
                        <p:par>
                          <p:cTn id="10" fill="hold" nodeType="afterGroup">
                            <p:stCondLst>
                              <p:cond delay="1000"/>
                            </p:stCondLst>
                            <p:childTnLst>
                              <p:par>
                                <p:cTn id="11" presetID="55" presetClass="entr" presetSubtype="0" fill="hold" grpId="0" nodeType="afterEffect">
                                  <p:stCondLst>
                                    <p:cond delay="0"/>
                                  </p:stCondLst>
                                  <p:childTnLst>
                                    <p:set>
                                      <p:cBhvr>
                                        <p:cTn id="12" dur="1" fill="hold">
                                          <p:stCondLst>
                                            <p:cond delay="0"/>
                                          </p:stCondLst>
                                        </p:cTn>
                                        <p:tgtEl>
                                          <p:spTgt spid="12"/>
                                        </p:tgtEl>
                                        <p:attrNameLst>
                                          <p:attrName>style.visibility</p:attrName>
                                        </p:attrNameLst>
                                      </p:cBhvr>
                                      <p:to>
                                        <p:strVal val="visible"/>
                                      </p:to>
                                    </p:set>
                                    <p:anim calcmode="lin" valueType="num">
                                      <p:cBhvr>
                                        <p:cTn id="13" dur="1000" fill="hold"/>
                                        <p:tgtEl>
                                          <p:spTgt spid="12"/>
                                        </p:tgtEl>
                                        <p:attrNameLst>
                                          <p:attrName>ppt_w</p:attrName>
                                        </p:attrNameLst>
                                      </p:cBhvr>
                                      <p:tavLst>
                                        <p:tav tm="0">
                                          <p:val>
                                            <p:strVal val="#ppt_w*0.70"/>
                                          </p:val>
                                        </p:tav>
                                        <p:tav tm="100000">
                                          <p:val>
                                            <p:strVal val="#ppt_w"/>
                                          </p:val>
                                        </p:tav>
                                      </p:tavLst>
                                    </p:anim>
                                    <p:anim calcmode="lin" valueType="num">
                                      <p:cBhvr>
                                        <p:cTn id="14" dur="1000" fill="hold"/>
                                        <p:tgtEl>
                                          <p:spTgt spid="12"/>
                                        </p:tgtEl>
                                        <p:attrNameLst>
                                          <p:attrName>ppt_h</p:attrName>
                                        </p:attrNameLst>
                                      </p:cBhvr>
                                      <p:tavLst>
                                        <p:tav tm="0">
                                          <p:val>
                                            <p:strVal val="#ppt_h"/>
                                          </p:val>
                                        </p:tav>
                                        <p:tav tm="100000">
                                          <p:val>
                                            <p:strVal val="#ppt_h"/>
                                          </p:val>
                                        </p:tav>
                                      </p:tavLst>
                                    </p:anim>
                                    <p:animEffect transition="in" filter="fade">
                                      <p:cBhvr>
                                        <p:cTn id="15" dur="1000"/>
                                        <p:tgtEl>
                                          <p:spTgt spid="12"/>
                                        </p:tgtEl>
                                      </p:cBhvr>
                                    </p:animEffect>
                                  </p:childTnLst>
                                </p:cTn>
                              </p:par>
                            </p:childTnLst>
                          </p:cTn>
                        </p:par>
                        <p:par>
                          <p:cTn id="16" fill="hold" nodeType="afterGroup">
                            <p:stCondLst>
                              <p:cond delay="2000"/>
                            </p:stCondLst>
                            <p:childTnLst>
                              <p:par>
                                <p:cTn id="17" presetID="55" presetClass="entr" presetSubtype="0" fill="hold" grpId="0" nodeType="afterEffect">
                                  <p:stCondLst>
                                    <p:cond delay="0"/>
                                  </p:stCondLst>
                                  <p:childTnLst>
                                    <p:set>
                                      <p:cBhvr>
                                        <p:cTn id="18" dur="1" fill="hold">
                                          <p:stCondLst>
                                            <p:cond delay="0"/>
                                          </p:stCondLst>
                                        </p:cTn>
                                        <p:tgtEl>
                                          <p:spTgt spid="13"/>
                                        </p:tgtEl>
                                        <p:attrNameLst>
                                          <p:attrName>style.visibility</p:attrName>
                                        </p:attrNameLst>
                                      </p:cBhvr>
                                      <p:to>
                                        <p:strVal val="visible"/>
                                      </p:to>
                                    </p:set>
                                    <p:anim calcmode="lin" valueType="num">
                                      <p:cBhvr>
                                        <p:cTn id="19" dur="1000" fill="hold"/>
                                        <p:tgtEl>
                                          <p:spTgt spid="13"/>
                                        </p:tgtEl>
                                        <p:attrNameLst>
                                          <p:attrName>ppt_w</p:attrName>
                                        </p:attrNameLst>
                                      </p:cBhvr>
                                      <p:tavLst>
                                        <p:tav tm="0">
                                          <p:val>
                                            <p:strVal val="#ppt_w*0.70"/>
                                          </p:val>
                                        </p:tav>
                                        <p:tav tm="100000">
                                          <p:val>
                                            <p:strVal val="#ppt_w"/>
                                          </p:val>
                                        </p:tav>
                                      </p:tavLst>
                                    </p:anim>
                                    <p:anim calcmode="lin" valueType="num">
                                      <p:cBhvr>
                                        <p:cTn id="20" dur="1000" fill="hold"/>
                                        <p:tgtEl>
                                          <p:spTgt spid="13"/>
                                        </p:tgtEl>
                                        <p:attrNameLst>
                                          <p:attrName>ppt_h</p:attrName>
                                        </p:attrNameLst>
                                      </p:cBhvr>
                                      <p:tavLst>
                                        <p:tav tm="0">
                                          <p:val>
                                            <p:strVal val="#ppt_h"/>
                                          </p:val>
                                        </p:tav>
                                        <p:tav tm="100000">
                                          <p:val>
                                            <p:strVal val="#ppt_h"/>
                                          </p:val>
                                        </p:tav>
                                      </p:tavLst>
                                    </p:anim>
                                    <p:animEffect transition="in" filter="fade">
                                      <p:cBhvr>
                                        <p:cTn id="21" dur="1000"/>
                                        <p:tgtEl>
                                          <p:spTgt spid="13"/>
                                        </p:tgtEl>
                                      </p:cBhvr>
                                    </p:animEffect>
                                  </p:childTnLst>
                                </p:cTn>
                              </p:par>
                            </p:childTnLst>
                          </p:cTn>
                        </p:par>
                        <p:par>
                          <p:cTn id="22" fill="hold" nodeType="afterGroup">
                            <p:stCondLst>
                              <p:cond delay="3000"/>
                            </p:stCondLst>
                            <p:childTnLst>
                              <p:par>
                                <p:cTn id="23" presetID="55" presetClass="entr" presetSubtype="0" fill="hold" grpId="0" nodeType="afterEffect">
                                  <p:stCondLst>
                                    <p:cond delay="0"/>
                                  </p:stCondLst>
                                  <p:childTnLst>
                                    <p:set>
                                      <p:cBhvr>
                                        <p:cTn id="24" dur="1" fill="hold">
                                          <p:stCondLst>
                                            <p:cond delay="0"/>
                                          </p:stCondLst>
                                        </p:cTn>
                                        <p:tgtEl>
                                          <p:spTgt spid="11"/>
                                        </p:tgtEl>
                                        <p:attrNameLst>
                                          <p:attrName>style.visibility</p:attrName>
                                        </p:attrNameLst>
                                      </p:cBhvr>
                                      <p:to>
                                        <p:strVal val="visible"/>
                                      </p:to>
                                    </p:set>
                                    <p:anim calcmode="lin" valueType="num">
                                      <p:cBhvr>
                                        <p:cTn id="25" dur="1000" fill="hold"/>
                                        <p:tgtEl>
                                          <p:spTgt spid="11"/>
                                        </p:tgtEl>
                                        <p:attrNameLst>
                                          <p:attrName>ppt_w</p:attrName>
                                        </p:attrNameLst>
                                      </p:cBhvr>
                                      <p:tavLst>
                                        <p:tav tm="0">
                                          <p:val>
                                            <p:strVal val="#ppt_w*0.70"/>
                                          </p:val>
                                        </p:tav>
                                        <p:tav tm="100000">
                                          <p:val>
                                            <p:strVal val="#ppt_w"/>
                                          </p:val>
                                        </p:tav>
                                      </p:tavLst>
                                    </p:anim>
                                    <p:anim calcmode="lin" valueType="num">
                                      <p:cBhvr>
                                        <p:cTn id="26" dur="1000" fill="hold"/>
                                        <p:tgtEl>
                                          <p:spTgt spid="11"/>
                                        </p:tgtEl>
                                        <p:attrNameLst>
                                          <p:attrName>ppt_h</p:attrName>
                                        </p:attrNameLst>
                                      </p:cBhvr>
                                      <p:tavLst>
                                        <p:tav tm="0">
                                          <p:val>
                                            <p:strVal val="#ppt_h"/>
                                          </p:val>
                                        </p:tav>
                                        <p:tav tm="100000">
                                          <p:val>
                                            <p:strVal val="#ppt_h"/>
                                          </p:val>
                                        </p:tav>
                                      </p:tavLst>
                                    </p:anim>
                                    <p:animEffect transition="in" filter="fade">
                                      <p:cBhvr>
                                        <p:cTn id="27" dur="1000"/>
                                        <p:tgtEl>
                                          <p:spTgt spid="11"/>
                                        </p:tgtEl>
                                      </p:cBhvr>
                                    </p:animEffect>
                                  </p:childTnLst>
                                </p:cTn>
                              </p:par>
                            </p:childTnLst>
                          </p:cTn>
                        </p:par>
                        <p:par>
                          <p:cTn id="28" fill="hold" nodeType="afterGroup">
                            <p:stCondLst>
                              <p:cond delay="4000"/>
                            </p:stCondLst>
                            <p:childTnLst>
                              <p:par>
                                <p:cTn id="29" presetID="55" presetClass="entr" presetSubtype="0" fill="hold" grpId="0" nodeType="afterEffect">
                                  <p:stCondLst>
                                    <p:cond delay="0"/>
                                  </p:stCondLst>
                                  <p:childTnLst>
                                    <p:set>
                                      <p:cBhvr>
                                        <p:cTn id="30" dur="1" fill="hold">
                                          <p:stCondLst>
                                            <p:cond delay="0"/>
                                          </p:stCondLst>
                                        </p:cTn>
                                        <p:tgtEl>
                                          <p:spTgt spid="14"/>
                                        </p:tgtEl>
                                        <p:attrNameLst>
                                          <p:attrName>style.visibility</p:attrName>
                                        </p:attrNameLst>
                                      </p:cBhvr>
                                      <p:to>
                                        <p:strVal val="visible"/>
                                      </p:to>
                                    </p:set>
                                    <p:anim calcmode="lin" valueType="num">
                                      <p:cBhvr>
                                        <p:cTn id="31" dur="1000" fill="hold"/>
                                        <p:tgtEl>
                                          <p:spTgt spid="14"/>
                                        </p:tgtEl>
                                        <p:attrNameLst>
                                          <p:attrName>ppt_w</p:attrName>
                                        </p:attrNameLst>
                                      </p:cBhvr>
                                      <p:tavLst>
                                        <p:tav tm="0">
                                          <p:val>
                                            <p:strVal val="#ppt_w*0.70"/>
                                          </p:val>
                                        </p:tav>
                                        <p:tav tm="100000">
                                          <p:val>
                                            <p:strVal val="#ppt_w"/>
                                          </p:val>
                                        </p:tav>
                                      </p:tavLst>
                                    </p:anim>
                                    <p:anim calcmode="lin" valueType="num">
                                      <p:cBhvr>
                                        <p:cTn id="32" dur="1000" fill="hold"/>
                                        <p:tgtEl>
                                          <p:spTgt spid="14"/>
                                        </p:tgtEl>
                                        <p:attrNameLst>
                                          <p:attrName>ppt_h</p:attrName>
                                        </p:attrNameLst>
                                      </p:cBhvr>
                                      <p:tavLst>
                                        <p:tav tm="0">
                                          <p:val>
                                            <p:strVal val="#ppt_h"/>
                                          </p:val>
                                        </p:tav>
                                        <p:tav tm="100000">
                                          <p:val>
                                            <p:strVal val="#ppt_h"/>
                                          </p:val>
                                        </p:tav>
                                      </p:tavLst>
                                    </p:anim>
                                    <p:animEffect transition="in" filter="fade">
                                      <p:cBhvr>
                                        <p:cTn id="33" dur="1000"/>
                                        <p:tgtEl>
                                          <p:spTgt spid="14"/>
                                        </p:tgtEl>
                                      </p:cBhvr>
                                    </p:animEffect>
                                  </p:childTnLst>
                                </p:cTn>
                              </p:par>
                            </p:childTnLst>
                          </p:cTn>
                        </p:par>
                        <p:par>
                          <p:cTn id="34" fill="hold" nodeType="afterGroup">
                            <p:stCondLst>
                              <p:cond delay="5000"/>
                            </p:stCondLst>
                            <p:childTnLst>
                              <p:par>
                                <p:cTn id="35" presetID="55" presetClass="entr" presetSubtype="0" fill="hold" grpId="0" nodeType="afterEffect">
                                  <p:stCondLst>
                                    <p:cond delay="0"/>
                                  </p:stCondLst>
                                  <p:childTnLst>
                                    <p:set>
                                      <p:cBhvr>
                                        <p:cTn id="36" dur="1" fill="hold">
                                          <p:stCondLst>
                                            <p:cond delay="0"/>
                                          </p:stCondLst>
                                        </p:cTn>
                                        <p:tgtEl>
                                          <p:spTgt spid="15"/>
                                        </p:tgtEl>
                                        <p:attrNameLst>
                                          <p:attrName>style.visibility</p:attrName>
                                        </p:attrNameLst>
                                      </p:cBhvr>
                                      <p:to>
                                        <p:strVal val="visible"/>
                                      </p:to>
                                    </p:set>
                                    <p:anim calcmode="lin" valueType="num">
                                      <p:cBhvr>
                                        <p:cTn id="37" dur="1000" fill="hold"/>
                                        <p:tgtEl>
                                          <p:spTgt spid="15"/>
                                        </p:tgtEl>
                                        <p:attrNameLst>
                                          <p:attrName>ppt_w</p:attrName>
                                        </p:attrNameLst>
                                      </p:cBhvr>
                                      <p:tavLst>
                                        <p:tav tm="0">
                                          <p:val>
                                            <p:strVal val="#ppt_w*0.70"/>
                                          </p:val>
                                        </p:tav>
                                        <p:tav tm="100000">
                                          <p:val>
                                            <p:strVal val="#ppt_w"/>
                                          </p:val>
                                        </p:tav>
                                      </p:tavLst>
                                    </p:anim>
                                    <p:anim calcmode="lin" valueType="num">
                                      <p:cBhvr>
                                        <p:cTn id="38" dur="1000" fill="hold"/>
                                        <p:tgtEl>
                                          <p:spTgt spid="15"/>
                                        </p:tgtEl>
                                        <p:attrNameLst>
                                          <p:attrName>ppt_h</p:attrName>
                                        </p:attrNameLst>
                                      </p:cBhvr>
                                      <p:tavLst>
                                        <p:tav tm="0">
                                          <p:val>
                                            <p:strVal val="#ppt_h"/>
                                          </p:val>
                                        </p:tav>
                                        <p:tav tm="100000">
                                          <p:val>
                                            <p:strVal val="#ppt_h"/>
                                          </p:val>
                                        </p:tav>
                                      </p:tavLst>
                                    </p:anim>
                                    <p:animEffect transition="in" filter="fade">
                                      <p:cBhvr>
                                        <p:cTn id="39" dur="1000"/>
                                        <p:tgtEl>
                                          <p:spTgt spid="15"/>
                                        </p:tgtEl>
                                      </p:cBhvr>
                                    </p:animEffect>
                                  </p:childTnLst>
                                </p:cTn>
                              </p:par>
                            </p:childTnLst>
                          </p:cTn>
                        </p:par>
                        <p:par>
                          <p:cTn id="40" fill="hold" nodeType="afterGroup">
                            <p:stCondLst>
                              <p:cond delay="6000"/>
                            </p:stCondLst>
                            <p:childTnLst>
                              <p:par>
                                <p:cTn id="41" presetID="55" presetClass="entr" presetSubtype="0" fill="hold" grpId="0" nodeType="afterEffect">
                                  <p:stCondLst>
                                    <p:cond delay="0"/>
                                  </p:stCondLst>
                                  <p:childTnLst>
                                    <p:set>
                                      <p:cBhvr>
                                        <p:cTn id="42" dur="1" fill="hold">
                                          <p:stCondLst>
                                            <p:cond delay="0"/>
                                          </p:stCondLst>
                                        </p:cTn>
                                        <p:tgtEl>
                                          <p:spTgt spid="17"/>
                                        </p:tgtEl>
                                        <p:attrNameLst>
                                          <p:attrName>style.visibility</p:attrName>
                                        </p:attrNameLst>
                                      </p:cBhvr>
                                      <p:to>
                                        <p:strVal val="visible"/>
                                      </p:to>
                                    </p:set>
                                    <p:anim calcmode="lin" valueType="num">
                                      <p:cBhvr>
                                        <p:cTn id="43" dur="1000" fill="hold"/>
                                        <p:tgtEl>
                                          <p:spTgt spid="17"/>
                                        </p:tgtEl>
                                        <p:attrNameLst>
                                          <p:attrName>ppt_w</p:attrName>
                                        </p:attrNameLst>
                                      </p:cBhvr>
                                      <p:tavLst>
                                        <p:tav tm="0">
                                          <p:val>
                                            <p:strVal val="#ppt_w*0.70"/>
                                          </p:val>
                                        </p:tav>
                                        <p:tav tm="100000">
                                          <p:val>
                                            <p:strVal val="#ppt_w"/>
                                          </p:val>
                                        </p:tav>
                                      </p:tavLst>
                                    </p:anim>
                                    <p:anim calcmode="lin" valueType="num">
                                      <p:cBhvr>
                                        <p:cTn id="44" dur="1000" fill="hold"/>
                                        <p:tgtEl>
                                          <p:spTgt spid="17"/>
                                        </p:tgtEl>
                                        <p:attrNameLst>
                                          <p:attrName>ppt_h</p:attrName>
                                        </p:attrNameLst>
                                      </p:cBhvr>
                                      <p:tavLst>
                                        <p:tav tm="0">
                                          <p:val>
                                            <p:strVal val="#ppt_h"/>
                                          </p:val>
                                        </p:tav>
                                        <p:tav tm="100000">
                                          <p:val>
                                            <p:strVal val="#ppt_h"/>
                                          </p:val>
                                        </p:tav>
                                      </p:tavLst>
                                    </p:anim>
                                    <p:animEffect transition="in" filter="fade">
                                      <p:cBhvr>
                                        <p:cTn id="45" dur="10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2" grpId="0" animBg="1"/>
      <p:bldP spid="13" grpId="0" animBg="1"/>
      <p:bldP spid="14" grpId="0" animBg="1"/>
      <p:bldP spid="15" grpId="0" animBg="1"/>
      <p:bldP spid="17" grpId="0" animBg="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p:cNvSpPr>
            <a:spLocks noGrp="1"/>
          </p:cNvSpPr>
          <p:nvPr>
            <p:ph type="title"/>
          </p:nvPr>
        </p:nvSpPr>
        <p:spPr>
          <a:xfrm>
            <a:off x="762000" y="457200"/>
            <a:ext cx="6512511" cy="1143000"/>
          </a:xfrm>
        </p:spPr>
        <p:txBody>
          <a:bodyPr/>
          <a:lstStyle/>
          <a:p>
            <a:pPr eaLnBrk="1" hangingPunct="1"/>
            <a:r>
              <a:rPr lang="en-US" altLang="en-US" dirty="0" smtClean="0"/>
              <a:t>Lewis Structures</a:t>
            </a:r>
          </a:p>
        </p:txBody>
      </p:sp>
      <p:sp>
        <p:nvSpPr>
          <p:cNvPr id="9" name="Rectangle 8"/>
          <p:cNvSpPr/>
          <p:nvPr/>
        </p:nvSpPr>
        <p:spPr>
          <a:xfrm>
            <a:off x="1219200" y="2971800"/>
            <a:ext cx="1524000" cy="1323439"/>
          </a:xfrm>
          <a:prstGeom prst="rect">
            <a:avLst/>
          </a:prstGeom>
          <a:noFill/>
        </p:spPr>
        <p:txBody>
          <a:bodyPr>
            <a:spAutoFit/>
          </a:bodyPr>
          <a:lstStyle/>
          <a:p>
            <a:pPr algn="ctr">
              <a:defRPr/>
            </a:pPr>
            <a:r>
              <a:rPr lang="en-US" sz="8000" b="1"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Al</a:t>
            </a:r>
            <a:endParaRPr lang="en-US" sz="8800" b="1"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endParaRPr>
          </a:p>
        </p:txBody>
      </p:sp>
      <p:sp>
        <p:nvSpPr>
          <p:cNvPr id="10" name="Oval 9"/>
          <p:cNvSpPr/>
          <p:nvPr/>
        </p:nvSpPr>
        <p:spPr>
          <a:xfrm>
            <a:off x="2743200" y="3505200"/>
            <a:ext cx="381000" cy="381000"/>
          </a:xfrm>
          <a:prstGeom prst="ellipse">
            <a:avLst/>
          </a:prstGeom>
        </p:spPr>
        <p:style>
          <a:lnRef idx="1">
            <a:schemeClr val="dk1"/>
          </a:lnRef>
          <a:fillRef idx="3">
            <a:schemeClr val="dk1"/>
          </a:fillRef>
          <a:effectRef idx="2">
            <a:schemeClr val="dk1"/>
          </a:effectRef>
          <a:fontRef idx="minor">
            <a:schemeClr val="lt1"/>
          </a:fontRef>
        </p:style>
        <p:txBody>
          <a:bodyPr anchor="ctr"/>
          <a:lstStyle/>
          <a:p>
            <a:pPr algn="ctr">
              <a:defRPr/>
            </a:pPr>
            <a:endParaRPr lang="en-US" dirty="0"/>
          </a:p>
        </p:txBody>
      </p:sp>
      <p:sp>
        <p:nvSpPr>
          <p:cNvPr id="12" name="Oval 11"/>
          <p:cNvSpPr/>
          <p:nvPr/>
        </p:nvSpPr>
        <p:spPr>
          <a:xfrm>
            <a:off x="1828800" y="2667000"/>
            <a:ext cx="381000" cy="381000"/>
          </a:xfrm>
          <a:prstGeom prst="ellipse">
            <a:avLst/>
          </a:prstGeom>
        </p:spPr>
        <p:style>
          <a:lnRef idx="1">
            <a:schemeClr val="dk1"/>
          </a:lnRef>
          <a:fillRef idx="3">
            <a:schemeClr val="dk1"/>
          </a:fillRef>
          <a:effectRef idx="2">
            <a:schemeClr val="dk1"/>
          </a:effectRef>
          <a:fontRef idx="minor">
            <a:schemeClr val="lt1"/>
          </a:fontRef>
        </p:style>
        <p:txBody>
          <a:bodyPr anchor="ctr"/>
          <a:lstStyle/>
          <a:p>
            <a:pPr algn="ctr">
              <a:defRPr/>
            </a:pPr>
            <a:endParaRPr lang="en-US" dirty="0"/>
          </a:p>
        </p:txBody>
      </p:sp>
      <p:sp>
        <p:nvSpPr>
          <p:cNvPr id="14342" name="Content Placeholder 3"/>
          <p:cNvSpPr>
            <a:spLocks noGrp="1"/>
          </p:cNvSpPr>
          <p:nvPr>
            <p:ph sz="half" idx="4294967295"/>
          </p:nvPr>
        </p:nvSpPr>
        <p:spPr>
          <a:xfrm>
            <a:off x="4191000" y="1828800"/>
            <a:ext cx="4419600" cy="4343400"/>
          </a:xfrm>
          <a:prstGeom prst="rect">
            <a:avLst/>
          </a:prstGeom>
        </p:spPr>
        <p:txBody>
          <a:bodyPr/>
          <a:lstStyle/>
          <a:p>
            <a:pPr marL="0" indent="0" eaLnBrk="1" hangingPunct="1">
              <a:buFont typeface="Arial" charset="0"/>
              <a:buNone/>
            </a:pPr>
            <a:r>
              <a:rPr lang="en-US" altLang="en-US" smtClean="0"/>
              <a:t>On  your worksheet, try these elements on your own:</a:t>
            </a:r>
          </a:p>
          <a:p>
            <a:pPr marL="914400" lvl="1" indent="-514350" eaLnBrk="1" hangingPunct="1">
              <a:buFont typeface="Calibri" pitchFamily="34" charset="0"/>
              <a:buAutoNum type="alphaLcParenR"/>
            </a:pPr>
            <a:r>
              <a:rPr lang="en-US" altLang="en-US" smtClean="0"/>
              <a:t>H</a:t>
            </a:r>
          </a:p>
          <a:p>
            <a:pPr marL="914400" lvl="1" indent="-514350" eaLnBrk="1" hangingPunct="1">
              <a:buFont typeface="Calibri" pitchFamily="34" charset="0"/>
              <a:buAutoNum type="alphaLcParenR"/>
            </a:pPr>
            <a:r>
              <a:rPr lang="en-US" altLang="en-US" smtClean="0"/>
              <a:t>P</a:t>
            </a:r>
          </a:p>
          <a:p>
            <a:pPr marL="914400" lvl="1" indent="-514350" eaLnBrk="1" hangingPunct="1">
              <a:buFont typeface="Calibri" pitchFamily="34" charset="0"/>
              <a:buAutoNum type="alphaLcParenR"/>
            </a:pPr>
            <a:r>
              <a:rPr lang="en-US" altLang="en-US" smtClean="0"/>
              <a:t>Ca</a:t>
            </a:r>
          </a:p>
          <a:p>
            <a:pPr marL="914400" lvl="1" indent="-514350" eaLnBrk="1" hangingPunct="1">
              <a:buFont typeface="Calibri" pitchFamily="34" charset="0"/>
              <a:buAutoNum type="alphaLcParenR"/>
            </a:pPr>
            <a:r>
              <a:rPr lang="en-US" altLang="en-US" smtClean="0"/>
              <a:t>Ar</a:t>
            </a:r>
          </a:p>
          <a:p>
            <a:pPr marL="914400" lvl="1" indent="-514350" eaLnBrk="1" hangingPunct="1">
              <a:buFont typeface="Calibri" pitchFamily="34" charset="0"/>
              <a:buAutoNum type="alphaLcParenR"/>
            </a:pPr>
            <a:r>
              <a:rPr lang="en-US" altLang="en-US" smtClean="0"/>
              <a:t>Cl</a:t>
            </a:r>
          </a:p>
          <a:p>
            <a:pPr marL="914400" lvl="1" indent="-514350" eaLnBrk="1" hangingPunct="1">
              <a:buFont typeface="Calibri" pitchFamily="34" charset="0"/>
              <a:buAutoNum type="alphaLcParenR"/>
            </a:pPr>
            <a:r>
              <a:rPr lang="en-US" altLang="en-US" smtClean="0"/>
              <a:t>Al</a:t>
            </a:r>
          </a:p>
        </p:txBody>
      </p:sp>
      <p:sp>
        <p:nvSpPr>
          <p:cNvPr id="7" name="Oval 6"/>
          <p:cNvSpPr/>
          <p:nvPr/>
        </p:nvSpPr>
        <p:spPr>
          <a:xfrm>
            <a:off x="914400" y="3505200"/>
            <a:ext cx="381000" cy="381000"/>
          </a:xfrm>
          <a:prstGeom prst="ellipse">
            <a:avLst/>
          </a:prstGeom>
        </p:spPr>
        <p:style>
          <a:lnRef idx="1">
            <a:schemeClr val="dk1"/>
          </a:lnRef>
          <a:fillRef idx="3">
            <a:schemeClr val="dk1"/>
          </a:fillRef>
          <a:effectRef idx="2">
            <a:schemeClr val="dk1"/>
          </a:effectRef>
          <a:fontRef idx="minor">
            <a:schemeClr val="lt1"/>
          </a:fontRef>
        </p:style>
        <p:txBody>
          <a:bodyPr anchor="ctr"/>
          <a:lstStyle/>
          <a:p>
            <a:pPr algn="ctr">
              <a:defRPr/>
            </a:pPr>
            <a:endParaRPr lang="en-US" dirty="0"/>
          </a:p>
        </p:txBody>
      </p:sp>
    </p:spTree>
    <p:extLst>
      <p:ext uri="{BB962C8B-B14F-4D97-AF65-F5344CB8AC3E}">
        <p14:creationId xmlns:p14="http://schemas.microsoft.com/office/powerpoint/2010/main" val="249312059"/>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1000" fill="hold"/>
                                        <p:tgtEl>
                                          <p:spTgt spid="10"/>
                                        </p:tgtEl>
                                        <p:attrNameLst>
                                          <p:attrName>ppt_w</p:attrName>
                                        </p:attrNameLst>
                                      </p:cBhvr>
                                      <p:tavLst>
                                        <p:tav tm="0">
                                          <p:val>
                                            <p:strVal val="#ppt_w*0.70"/>
                                          </p:val>
                                        </p:tav>
                                        <p:tav tm="100000">
                                          <p:val>
                                            <p:strVal val="#ppt_w"/>
                                          </p:val>
                                        </p:tav>
                                      </p:tavLst>
                                    </p:anim>
                                    <p:anim calcmode="lin" valueType="num">
                                      <p:cBhvr>
                                        <p:cTn id="8" dur="1000" fill="hold"/>
                                        <p:tgtEl>
                                          <p:spTgt spid="10"/>
                                        </p:tgtEl>
                                        <p:attrNameLst>
                                          <p:attrName>ppt_h</p:attrName>
                                        </p:attrNameLst>
                                      </p:cBhvr>
                                      <p:tavLst>
                                        <p:tav tm="0">
                                          <p:val>
                                            <p:strVal val="#ppt_h"/>
                                          </p:val>
                                        </p:tav>
                                        <p:tav tm="100000">
                                          <p:val>
                                            <p:strVal val="#ppt_h"/>
                                          </p:val>
                                        </p:tav>
                                      </p:tavLst>
                                    </p:anim>
                                    <p:animEffect transition="in" filter="fade">
                                      <p:cBhvr>
                                        <p:cTn id="9" dur="1000"/>
                                        <p:tgtEl>
                                          <p:spTgt spid="10"/>
                                        </p:tgtEl>
                                      </p:cBhvr>
                                    </p:animEffect>
                                  </p:childTnLst>
                                </p:cTn>
                              </p:par>
                            </p:childTnLst>
                          </p:cTn>
                        </p:par>
                        <p:par>
                          <p:cTn id="10" fill="hold" nodeType="afterGroup">
                            <p:stCondLst>
                              <p:cond delay="1000"/>
                            </p:stCondLst>
                            <p:childTnLst>
                              <p:par>
                                <p:cTn id="11" presetID="55" presetClass="entr" presetSubtype="0" fill="hold" grpId="0" nodeType="afterEffect">
                                  <p:stCondLst>
                                    <p:cond delay="0"/>
                                  </p:stCondLst>
                                  <p:childTnLst>
                                    <p:set>
                                      <p:cBhvr>
                                        <p:cTn id="12" dur="1" fill="hold">
                                          <p:stCondLst>
                                            <p:cond delay="0"/>
                                          </p:stCondLst>
                                        </p:cTn>
                                        <p:tgtEl>
                                          <p:spTgt spid="12"/>
                                        </p:tgtEl>
                                        <p:attrNameLst>
                                          <p:attrName>style.visibility</p:attrName>
                                        </p:attrNameLst>
                                      </p:cBhvr>
                                      <p:to>
                                        <p:strVal val="visible"/>
                                      </p:to>
                                    </p:set>
                                    <p:anim calcmode="lin" valueType="num">
                                      <p:cBhvr>
                                        <p:cTn id="13" dur="1000" fill="hold"/>
                                        <p:tgtEl>
                                          <p:spTgt spid="12"/>
                                        </p:tgtEl>
                                        <p:attrNameLst>
                                          <p:attrName>ppt_w</p:attrName>
                                        </p:attrNameLst>
                                      </p:cBhvr>
                                      <p:tavLst>
                                        <p:tav tm="0">
                                          <p:val>
                                            <p:strVal val="#ppt_w*0.70"/>
                                          </p:val>
                                        </p:tav>
                                        <p:tav tm="100000">
                                          <p:val>
                                            <p:strVal val="#ppt_w"/>
                                          </p:val>
                                        </p:tav>
                                      </p:tavLst>
                                    </p:anim>
                                    <p:anim calcmode="lin" valueType="num">
                                      <p:cBhvr>
                                        <p:cTn id="14" dur="1000" fill="hold"/>
                                        <p:tgtEl>
                                          <p:spTgt spid="12"/>
                                        </p:tgtEl>
                                        <p:attrNameLst>
                                          <p:attrName>ppt_h</p:attrName>
                                        </p:attrNameLst>
                                      </p:cBhvr>
                                      <p:tavLst>
                                        <p:tav tm="0">
                                          <p:val>
                                            <p:strVal val="#ppt_h"/>
                                          </p:val>
                                        </p:tav>
                                        <p:tav tm="100000">
                                          <p:val>
                                            <p:strVal val="#ppt_h"/>
                                          </p:val>
                                        </p:tav>
                                      </p:tavLst>
                                    </p:anim>
                                    <p:animEffect transition="in" filter="fade">
                                      <p:cBhvr>
                                        <p:cTn id="15" dur="1000"/>
                                        <p:tgtEl>
                                          <p:spTgt spid="12"/>
                                        </p:tgtEl>
                                      </p:cBhvr>
                                    </p:animEffect>
                                  </p:childTnLst>
                                </p:cTn>
                              </p:par>
                            </p:childTnLst>
                          </p:cTn>
                        </p:par>
                        <p:par>
                          <p:cTn id="16" fill="hold" nodeType="afterGroup">
                            <p:stCondLst>
                              <p:cond delay="2000"/>
                            </p:stCondLst>
                            <p:childTnLst>
                              <p:par>
                                <p:cTn id="17" presetID="55" presetClass="entr" presetSubtype="0" fill="hold" grpId="0" nodeType="after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p:cTn id="19" dur="1000" fill="hold"/>
                                        <p:tgtEl>
                                          <p:spTgt spid="7"/>
                                        </p:tgtEl>
                                        <p:attrNameLst>
                                          <p:attrName>ppt_w</p:attrName>
                                        </p:attrNameLst>
                                      </p:cBhvr>
                                      <p:tavLst>
                                        <p:tav tm="0">
                                          <p:val>
                                            <p:strVal val="#ppt_w*0.70"/>
                                          </p:val>
                                        </p:tav>
                                        <p:tav tm="100000">
                                          <p:val>
                                            <p:strVal val="#ppt_w"/>
                                          </p:val>
                                        </p:tav>
                                      </p:tavLst>
                                    </p:anim>
                                    <p:anim calcmode="lin" valueType="num">
                                      <p:cBhvr>
                                        <p:cTn id="20" dur="1000" fill="hold"/>
                                        <p:tgtEl>
                                          <p:spTgt spid="7"/>
                                        </p:tgtEl>
                                        <p:attrNameLst>
                                          <p:attrName>ppt_h</p:attrName>
                                        </p:attrNameLst>
                                      </p:cBhvr>
                                      <p:tavLst>
                                        <p:tav tm="0">
                                          <p:val>
                                            <p:strVal val="#ppt_h"/>
                                          </p:val>
                                        </p:tav>
                                        <p:tav tm="100000">
                                          <p:val>
                                            <p:strVal val="#ppt_h"/>
                                          </p:val>
                                        </p:tav>
                                      </p:tavLst>
                                    </p:anim>
                                    <p:animEffect transition="in" filter="fade">
                                      <p:cBhvr>
                                        <p:cTn id="21"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2" grpId="0" animBg="1"/>
      <p:bldP spid="7" grpId="0" animBg="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Grp="1" noChangeArrowheads="1"/>
          </p:cNvSpPr>
          <p:nvPr>
            <p:ph type="title"/>
          </p:nvPr>
        </p:nvSpPr>
        <p:spPr/>
        <p:txBody>
          <a:bodyPr/>
          <a:lstStyle/>
          <a:p>
            <a:r>
              <a:rPr lang="en-US" altLang="en-US" smtClean="0"/>
              <a:t>Lewis Structures</a:t>
            </a:r>
          </a:p>
        </p:txBody>
      </p:sp>
      <p:sp>
        <p:nvSpPr>
          <p:cNvPr id="45059" name="Rectangle 3"/>
          <p:cNvSpPr>
            <a:spLocks noGrp="1" noChangeArrowheads="1"/>
          </p:cNvSpPr>
          <p:nvPr>
            <p:ph type="body" idx="4294967295"/>
          </p:nvPr>
        </p:nvSpPr>
        <p:spPr>
          <a:xfrm>
            <a:off x="457200" y="1428750"/>
            <a:ext cx="8178800" cy="4629150"/>
          </a:xfrm>
          <a:prstGeom prst="rect">
            <a:avLst/>
          </a:prstGeom>
        </p:spPr>
        <p:txBody>
          <a:bodyPr/>
          <a:lstStyle/>
          <a:p>
            <a:r>
              <a:rPr lang="en-US" altLang="en-US" dirty="0" smtClean="0"/>
              <a:t>The Lewis Structures of Covalent compound represents elements in a compound, their valence electrons and how they are shared, and how the elements orient themselves around each other.</a:t>
            </a:r>
          </a:p>
        </p:txBody>
      </p:sp>
    </p:spTree>
    <p:extLst>
      <p:ext uri="{BB962C8B-B14F-4D97-AF65-F5344CB8AC3E}">
        <p14:creationId xmlns:p14="http://schemas.microsoft.com/office/powerpoint/2010/main" val="1194842238"/>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6082" name="Rectangle 2"/>
          <p:cNvSpPr>
            <a:spLocks noGrp="1" noChangeArrowheads="1"/>
          </p:cNvSpPr>
          <p:nvPr>
            <p:ph type="title"/>
          </p:nvPr>
        </p:nvSpPr>
        <p:spPr>
          <a:xfrm>
            <a:off x="457200" y="150813"/>
            <a:ext cx="8345488" cy="790575"/>
          </a:xfrm>
        </p:spPr>
        <p:txBody>
          <a:bodyPr/>
          <a:lstStyle/>
          <a:p>
            <a:r>
              <a:rPr lang="en-US" altLang="en-US" smtClean="0"/>
              <a:t>A. Drawing Lewis Structures</a:t>
            </a:r>
          </a:p>
        </p:txBody>
      </p:sp>
      <p:sp>
        <p:nvSpPr>
          <p:cNvPr id="331779" name="Rectangle 3"/>
          <p:cNvSpPr>
            <a:spLocks noGrp="1" noChangeArrowheads="1"/>
          </p:cNvSpPr>
          <p:nvPr>
            <p:ph type="body" idx="4294967295"/>
          </p:nvPr>
        </p:nvSpPr>
        <p:spPr>
          <a:xfrm>
            <a:off x="515938" y="1425575"/>
            <a:ext cx="8429625" cy="5070475"/>
          </a:xfrm>
          <a:prstGeom prst="rect">
            <a:avLst/>
          </a:prstGeom>
        </p:spPr>
        <p:txBody>
          <a:bodyPr/>
          <a:lstStyle/>
          <a:p>
            <a:pPr marL="609600" indent="-609600">
              <a:buFont typeface="Monotype Sorts"/>
              <a:buAutoNum type="arabicPeriod"/>
            </a:pPr>
            <a:r>
              <a:rPr lang="en-US" altLang="en-US" smtClean="0"/>
              <a:t>Count </a:t>
            </a:r>
            <a:r>
              <a:rPr lang="en-US" altLang="en-US" b="1" smtClean="0"/>
              <a:t>ALL </a:t>
            </a:r>
            <a:r>
              <a:rPr lang="en-US" altLang="en-US" u="sng" smtClean="0"/>
              <a:t>Valence </a:t>
            </a:r>
            <a:r>
              <a:rPr lang="en-US" altLang="en-US" smtClean="0"/>
              <a:t>electrons on all atoms in the molecule. </a:t>
            </a:r>
          </a:p>
          <a:p>
            <a:pPr marL="1011238" lvl="1" indent="-609600">
              <a:buFont typeface="Monotype Sorts"/>
              <a:buChar char="z"/>
            </a:pPr>
            <a:r>
              <a:rPr lang="en-US" altLang="en-US" smtClean="0"/>
              <a:t>For an anion ion, add one electron for each negative charge. </a:t>
            </a:r>
          </a:p>
          <a:p>
            <a:pPr marL="1011238" lvl="1" indent="-609600">
              <a:buFont typeface="Monotype Sorts"/>
              <a:buChar char="z"/>
            </a:pPr>
            <a:r>
              <a:rPr lang="en-US" altLang="en-US" smtClean="0"/>
              <a:t>For a cation, subtract one electron for each positive charge. </a:t>
            </a:r>
          </a:p>
          <a:p>
            <a:pPr marL="609600" indent="-609600">
              <a:lnSpc>
                <a:spcPct val="90000"/>
              </a:lnSpc>
              <a:spcBef>
                <a:spcPct val="50000"/>
              </a:spcBef>
              <a:buFontTx/>
              <a:buNone/>
            </a:pPr>
            <a:endParaRPr lang="en-US" altLang="en-US" smtClean="0"/>
          </a:p>
        </p:txBody>
      </p:sp>
    </p:spTree>
    <p:extLst>
      <p:ext uri="{BB962C8B-B14F-4D97-AF65-F5344CB8AC3E}">
        <p14:creationId xmlns:p14="http://schemas.microsoft.com/office/powerpoint/2010/main" val="2811900707"/>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31779">
                                            <p:txEl>
                                              <p:pRg st="0" end="0"/>
                                            </p:txEl>
                                          </p:spTgt>
                                        </p:tgtEl>
                                        <p:attrNameLst>
                                          <p:attrName>style.visibility</p:attrName>
                                        </p:attrNameLst>
                                      </p:cBhvr>
                                      <p:to>
                                        <p:strVal val="visible"/>
                                      </p:to>
                                    </p:set>
                                    <p:animEffect transition="in" filter="wipe(left)">
                                      <p:cBhvr>
                                        <p:cTn id="7" dur="500"/>
                                        <p:tgtEl>
                                          <p:spTgt spid="331779">
                                            <p:txEl>
                                              <p:pRg st="0" end="0"/>
                                            </p:txEl>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331779">
                                            <p:txEl>
                                              <p:pRg st="1" end="1"/>
                                            </p:txEl>
                                          </p:spTgt>
                                        </p:tgtEl>
                                        <p:attrNameLst>
                                          <p:attrName>style.visibility</p:attrName>
                                        </p:attrNameLst>
                                      </p:cBhvr>
                                      <p:to>
                                        <p:strVal val="visible"/>
                                      </p:to>
                                    </p:set>
                                    <p:animEffect transition="in" filter="wipe(left)">
                                      <p:cBhvr>
                                        <p:cTn id="10" dur="500"/>
                                        <p:tgtEl>
                                          <p:spTgt spid="331779">
                                            <p:txEl>
                                              <p:pRg st="1" end="1"/>
                                            </p:txEl>
                                          </p:spTgt>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331779">
                                            <p:txEl>
                                              <p:pRg st="2" end="2"/>
                                            </p:txEl>
                                          </p:spTgt>
                                        </p:tgtEl>
                                        <p:attrNameLst>
                                          <p:attrName>style.visibility</p:attrName>
                                        </p:attrNameLst>
                                      </p:cBhvr>
                                      <p:to>
                                        <p:strVal val="visible"/>
                                      </p:to>
                                    </p:set>
                                    <p:animEffect transition="in" filter="wipe(left)">
                                      <p:cBhvr>
                                        <p:cTn id="13" dur="500"/>
                                        <p:tgtEl>
                                          <p:spTgt spid="331779">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1779" grpId="0" build="p" autoUpdateAnimBg="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152400"/>
            <a:ext cx="8153400" cy="1143000"/>
          </a:xfrm>
          <a:solidFill>
            <a:schemeClr val="accent2"/>
          </a:solidFill>
        </p:spPr>
        <p:txBody>
          <a:bodyPr/>
          <a:lstStyle/>
          <a:p>
            <a:r>
              <a:rPr lang="en-US" dirty="0" smtClean="0">
                <a:solidFill>
                  <a:schemeClr val="tx1"/>
                </a:solidFill>
              </a:rPr>
              <a:t>Effective Nuclear Charge</a:t>
            </a:r>
            <a:endParaRPr lang="en-US" dirty="0">
              <a:solidFill>
                <a:schemeClr val="tx1"/>
              </a:solidFill>
            </a:endParaRPr>
          </a:p>
        </p:txBody>
      </p:sp>
      <p:sp>
        <p:nvSpPr>
          <p:cNvPr id="3" name="Content Placeholder 2"/>
          <p:cNvSpPr>
            <a:spLocks noGrp="1"/>
          </p:cNvSpPr>
          <p:nvPr>
            <p:ph idx="4294967295"/>
          </p:nvPr>
        </p:nvSpPr>
        <p:spPr>
          <a:xfrm>
            <a:off x="457200" y="1295400"/>
            <a:ext cx="8229600" cy="4830763"/>
          </a:xfrm>
          <a:prstGeom prst="rect">
            <a:avLst/>
          </a:prstGeom>
        </p:spPr>
        <p:txBody>
          <a:bodyPr>
            <a:normAutofit/>
          </a:bodyPr>
          <a:lstStyle/>
          <a:p>
            <a:pPr marL="457200" indent="-457200">
              <a:buFont typeface="Arial" panose="020B0604020202020204" pitchFamily="34" charset="0"/>
              <a:buChar char="•"/>
            </a:pPr>
            <a:r>
              <a:rPr lang="en-US" sz="3600" dirty="0" smtClean="0"/>
              <a:t>Nuclear charge – equals the number of protons in nucleus</a:t>
            </a:r>
          </a:p>
          <a:p>
            <a:pPr marL="457200" indent="-457200">
              <a:buFont typeface="Arial" panose="020B0604020202020204" pitchFamily="34" charset="0"/>
              <a:buChar char="•"/>
            </a:pPr>
            <a:r>
              <a:rPr lang="en-US" sz="3600" dirty="0" smtClean="0"/>
              <a:t>Outer electrons – don’t experience the full attraction of the charge as they are shielded from the nucleus and repelled by the inner electrons</a:t>
            </a:r>
          </a:p>
          <a:p>
            <a:pPr marL="457200" indent="-457200">
              <a:buFont typeface="Arial" panose="020B0604020202020204" pitchFamily="34" charset="0"/>
              <a:buChar char="•"/>
            </a:pPr>
            <a:r>
              <a:rPr lang="en-US" sz="3600" dirty="0" smtClean="0"/>
              <a:t>Effective nuclear charge – is less than the full charge</a:t>
            </a:r>
            <a:endParaRPr lang="en-US" sz="3600" dirty="0"/>
          </a:p>
        </p:txBody>
      </p:sp>
      <p:sp>
        <p:nvSpPr>
          <p:cNvPr id="4" name="Slide Number Placeholder 3"/>
          <p:cNvSpPr>
            <a:spLocks noGrp="1"/>
          </p:cNvSpPr>
          <p:nvPr>
            <p:ph type="sldNum" sz="quarter" idx="12"/>
          </p:nvPr>
        </p:nvSpPr>
        <p:spPr/>
        <p:txBody>
          <a:bodyPr/>
          <a:lstStyle/>
          <a:p>
            <a:pPr>
              <a:defRPr/>
            </a:pPr>
            <a:fld id="{7AA5AF79-D145-4FB1-8325-64C17FB2CD8C}" type="slidenum">
              <a:rPr lang="en-US" smtClean="0"/>
              <a:pPr>
                <a:defRPr/>
              </a:pPr>
              <a:t>5</a:t>
            </a:fld>
            <a:endParaRPr lang="en-US"/>
          </a:p>
        </p:txBody>
      </p:sp>
    </p:spTree>
    <p:extLst>
      <p:ext uri="{BB962C8B-B14F-4D97-AF65-F5344CB8AC3E}">
        <p14:creationId xmlns:p14="http://schemas.microsoft.com/office/powerpoint/2010/main" val="2772196253"/>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7106" name="Rectangle 2"/>
          <p:cNvSpPr>
            <a:spLocks noGrp="1" noChangeArrowheads="1"/>
          </p:cNvSpPr>
          <p:nvPr>
            <p:ph type="title"/>
          </p:nvPr>
        </p:nvSpPr>
        <p:spPr>
          <a:xfrm>
            <a:off x="457200" y="150813"/>
            <a:ext cx="8334375" cy="790575"/>
          </a:xfrm>
        </p:spPr>
        <p:txBody>
          <a:bodyPr/>
          <a:lstStyle/>
          <a:p>
            <a:r>
              <a:rPr lang="en-US" altLang="en-US" smtClean="0"/>
              <a:t>A. Drawing Lewis Structures</a:t>
            </a:r>
          </a:p>
        </p:txBody>
      </p:sp>
      <p:sp>
        <p:nvSpPr>
          <p:cNvPr id="332803" name="Rectangle 3"/>
          <p:cNvSpPr>
            <a:spLocks noGrp="1" noChangeArrowheads="1"/>
          </p:cNvSpPr>
          <p:nvPr>
            <p:ph type="body" idx="4294967295"/>
          </p:nvPr>
        </p:nvSpPr>
        <p:spPr>
          <a:xfrm>
            <a:off x="1057275" y="1425575"/>
            <a:ext cx="8086725" cy="5432425"/>
          </a:xfrm>
          <a:prstGeom prst="rect">
            <a:avLst/>
          </a:prstGeom>
        </p:spPr>
        <p:txBody>
          <a:bodyPr/>
          <a:lstStyle/>
          <a:p>
            <a:pPr marL="0" indent="0">
              <a:buFont typeface="Monotype Sorts" pitchFamily="2" charset="2"/>
              <a:buNone/>
              <a:defRPr/>
            </a:pPr>
            <a:r>
              <a:rPr lang="en-US" altLang="en-US" sz="2800" dirty="0" smtClean="0"/>
              <a:t>2. The atom with the least amount is central atom and place the other atoms around the central atom. </a:t>
            </a:r>
          </a:p>
          <a:p>
            <a:pPr marL="1101725" lvl="1" indent="-647700">
              <a:buFont typeface="Monotype Sorts" pitchFamily="2" charset="2"/>
              <a:buChar char="z"/>
              <a:defRPr/>
            </a:pPr>
            <a:r>
              <a:rPr lang="en-US" altLang="en-US" sz="2800" dirty="0" smtClean="0"/>
              <a:t>Hydrogen is never central atom</a:t>
            </a:r>
          </a:p>
          <a:p>
            <a:pPr marL="1101725" lvl="1" indent="-647700">
              <a:buFont typeface="Monotype Sorts" pitchFamily="2" charset="2"/>
              <a:buChar char="z"/>
              <a:defRPr/>
            </a:pPr>
            <a:r>
              <a:rPr lang="en-US" altLang="en-US" sz="2800" dirty="0" smtClean="0"/>
              <a:t>Draw a line connecting the peripheral atoms to the central atom</a:t>
            </a:r>
          </a:p>
          <a:p>
            <a:pPr marL="925513" indent="-647700">
              <a:buFont typeface="Monotype Sorts" pitchFamily="2" charset="2"/>
              <a:buChar char="z"/>
              <a:defRPr/>
            </a:pPr>
            <a:r>
              <a:rPr lang="en-US" altLang="en-US" sz="2800" dirty="0" smtClean="0"/>
              <a:t>Each line represent 2 electrons</a:t>
            </a:r>
          </a:p>
          <a:p>
            <a:pPr marL="1101725" lvl="1" indent="-647700">
              <a:buFont typeface="Monotype Sorts" pitchFamily="2" charset="2"/>
              <a:buChar char="z"/>
              <a:defRPr/>
            </a:pPr>
            <a:r>
              <a:rPr lang="en-US" altLang="en-US" sz="2800" dirty="0" smtClean="0"/>
              <a:t>Check for octet</a:t>
            </a:r>
          </a:p>
          <a:p>
            <a:pPr marL="647700" indent="-647700">
              <a:spcBef>
                <a:spcPct val="50000"/>
              </a:spcBef>
              <a:spcAft>
                <a:spcPct val="50000"/>
              </a:spcAft>
              <a:buSzPct val="105000"/>
              <a:buFontTx/>
              <a:buAutoNum type="arabicPeriod"/>
              <a:defRPr/>
            </a:pPr>
            <a:endParaRPr lang="en-US" altLang="en-US" sz="2800" dirty="0" smtClean="0"/>
          </a:p>
        </p:txBody>
      </p:sp>
    </p:spTree>
    <p:extLst>
      <p:ext uri="{BB962C8B-B14F-4D97-AF65-F5344CB8AC3E}">
        <p14:creationId xmlns:p14="http://schemas.microsoft.com/office/powerpoint/2010/main" val="3377035117"/>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32803">
                                            <p:txEl>
                                              <p:pRg st="0" end="0"/>
                                            </p:txEl>
                                          </p:spTgt>
                                        </p:tgtEl>
                                        <p:attrNameLst>
                                          <p:attrName>style.visibility</p:attrName>
                                        </p:attrNameLst>
                                      </p:cBhvr>
                                      <p:to>
                                        <p:strVal val="visible"/>
                                      </p:to>
                                    </p:set>
                                    <p:animEffect transition="in" filter="wipe(left)">
                                      <p:cBhvr>
                                        <p:cTn id="7" dur="500"/>
                                        <p:tgtEl>
                                          <p:spTgt spid="332803">
                                            <p:txEl>
                                              <p:pRg st="0" end="0"/>
                                            </p:txEl>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332803">
                                            <p:txEl>
                                              <p:pRg st="1" end="1"/>
                                            </p:txEl>
                                          </p:spTgt>
                                        </p:tgtEl>
                                        <p:attrNameLst>
                                          <p:attrName>style.visibility</p:attrName>
                                        </p:attrNameLst>
                                      </p:cBhvr>
                                      <p:to>
                                        <p:strVal val="visible"/>
                                      </p:to>
                                    </p:set>
                                    <p:animEffect transition="in" filter="wipe(left)">
                                      <p:cBhvr>
                                        <p:cTn id="10" dur="500"/>
                                        <p:tgtEl>
                                          <p:spTgt spid="332803">
                                            <p:txEl>
                                              <p:pRg st="1" end="1"/>
                                            </p:txEl>
                                          </p:spTgt>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332803">
                                            <p:txEl>
                                              <p:pRg st="2" end="2"/>
                                            </p:txEl>
                                          </p:spTgt>
                                        </p:tgtEl>
                                        <p:attrNameLst>
                                          <p:attrName>style.visibility</p:attrName>
                                        </p:attrNameLst>
                                      </p:cBhvr>
                                      <p:to>
                                        <p:strVal val="visible"/>
                                      </p:to>
                                    </p:set>
                                    <p:animEffect transition="in" filter="wipe(left)">
                                      <p:cBhvr>
                                        <p:cTn id="13" dur="500"/>
                                        <p:tgtEl>
                                          <p:spTgt spid="332803">
                                            <p:txEl>
                                              <p:pRg st="2" end="2"/>
                                            </p:txEl>
                                          </p:spTgt>
                                        </p:tgtEl>
                                      </p:cBhvr>
                                    </p:animEffect>
                                  </p:childTnLst>
                                </p:cTn>
                              </p:par>
                            </p:childTnLst>
                          </p:cTn>
                        </p:par>
                      </p:childTnLst>
                    </p:cTn>
                  </p:par>
                  <p:par>
                    <p:cTn id="14" fill="hold" nodeType="clickPar">
                      <p:stCondLst>
                        <p:cond delay="indefinite"/>
                      </p:stCondLst>
                      <p:childTnLst>
                        <p:par>
                          <p:cTn id="15" fill="hold" nodeType="withGroup">
                            <p:stCondLst>
                              <p:cond delay="0"/>
                            </p:stCondLst>
                            <p:childTnLst>
                              <p:par>
                                <p:cTn id="16" presetID="22" presetClass="entr" presetSubtype="8" fill="hold" grpId="0" nodeType="clickEffect">
                                  <p:stCondLst>
                                    <p:cond delay="0"/>
                                  </p:stCondLst>
                                  <p:childTnLst>
                                    <p:set>
                                      <p:cBhvr>
                                        <p:cTn id="17" dur="1" fill="hold">
                                          <p:stCondLst>
                                            <p:cond delay="0"/>
                                          </p:stCondLst>
                                        </p:cTn>
                                        <p:tgtEl>
                                          <p:spTgt spid="332803">
                                            <p:txEl>
                                              <p:pRg st="3" end="3"/>
                                            </p:txEl>
                                          </p:spTgt>
                                        </p:tgtEl>
                                        <p:attrNameLst>
                                          <p:attrName>style.visibility</p:attrName>
                                        </p:attrNameLst>
                                      </p:cBhvr>
                                      <p:to>
                                        <p:strVal val="visible"/>
                                      </p:to>
                                    </p:set>
                                    <p:animEffect transition="in" filter="wipe(left)">
                                      <p:cBhvr>
                                        <p:cTn id="18" dur="500"/>
                                        <p:tgtEl>
                                          <p:spTgt spid="332803">
                                            <p:txEl>
                                              <p:pRg st="3" end="3"/>
                                            </p:txEl>
                                          </p:spTgt>
                                        </p:tgtEl>
                                      </p:cBhvr>
                                    </p:animEffect>
                                  </p:childTnLst>
                                </p:cTn>
                              </p:par>
                              <p:par>
                                <p:cTn id="19" presetID="22" presetClass="entr" presetSubtype="8" fill="hold" grpId="0" nodeType="withEffect">
                                  <p:stCondLst>
                                    <p:cond delay="0"/>
                                  </p:stCondLst>
                                  <p:childTnLst>
                                    <p:set>
                                      <p:cBhvr>
                                        <p:cTn id="20" dur="1" fill="hold">
                                          <p:stCondLst>
                                            <p:cond delay="0"/>
                                          </p:stCondLst>
                                        </p:cTn>
                                        <p:tgtEl>
                                          <p:spTgt spid="332803">
                                            <p:txEl>
                                              <p:pRg st="4" end="4"/>
                                            </p:txEl>
                                          </p:spTgt>
                                        </p:tgtEl>
                                        <p:attrNameLst>
                                          <p:attrName>style.visibility</p:attrName>
                                        </p:attrNameLst>
                                      </p:cBhvr>
                                      <p:to>
                                        <p:strVal val="visible"/>
                                      </p:to>
                                    </p:set>
                                    <p:animEffect transition="in" filter="wipe(left)">
                                      <p:cBhvr>
                                        <p:cTn id="21" dur="500"/>
                                        <p:tgtEl>
                                          <p:spTgt spid="33280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2803" grpId="0" build="p" autoUpdateAnimBg="0"/>
    </p:bldLst>
  </p:timing>
</p:sld>
</file>

<file path=ppt/slides/slide5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8130" name="Rectangle 2"/>
          <p:cNvSpPr>
            <a:spLocks noGrp="1" noChangeArrowheads="1"/>
          </p:cNvSpPr>
          <p:nvPr>
            <p:ph type="title"/>
          </p:nvPr>
        </p:nvSpPr>
        <p:spPr>
          <a:xfrm>
            <a:off x="457200" y="150813"/>
            <a:ext cx="8291513" cy="790575"/>
          </a:xfrm>
        </p:spPr>
        <p:txBody>
          <a:bodyPr/>
          <a:lstStyle/>
          <a:p>
            <a:r>
              <a:rPr lang="en-US" altLang="en-US" smtClean="0"/>
              <a:t>A. Drawing Lewis Structures</a:t>
            </a:r>
          </a:p>
        </p:txBody>
      </p:sp>
      <p:sp>
        <p:nvSpPr>
          <p:cNvPr id="333827" name="Rectangle 3"/>
          <p:cNvSpPr>
            <a:spLocks noGrp="1" noChangeArrowheads="1"/>
          </p:cNvSpPr>
          <p:nvPr>
            <p:ph type="body" idx="4294967295"/>
          </p:nvPr>
        </p:nvSpPr>
        <p:spPr>
          <a:xfrm>
            <a:off x="1057275" y="1425575"/>
            <a:ext cx="8086725" cy="5432425"/>
          </a:xfrm>
          <a:prstGeom prst="rect">
            <a:avLst/>
          </a:prstGeom>
        </p:spPr>
        <p:txBody>
          <a:bodyPr/>
          <a:lstStyle/>
          <a:p>
            <a:pPr marL="647700" indent="-647700">
              <a:buFont typeface="Monotype Sorts"/>
              <a:buAutoNum type="arabicPeriod" startAt="3"/>
            </a:pPr>
            <a:r>
              <a:rPr lang="en-US" altLang="en-US" smtClean="0"/>
              <a:t>Place pairs of valence electrons around each peripheral atom, </a:t>
            </a:r>
            <a:r>
              <a:rPr lang="en-US" altLang="en-US" b="1" smtClean="0"/>
              <a:t>except hydrogen</a:t>
            </a:r>
            <a:r>
              <a:rPr lang="en-US" altLang="en-US" smtClean="0"/>
              <a:t>, until octet is reached.</a:t>
            </a:r>
          </a:p>
          <a:p>
            <a:pPr marL="647700" indent="-647700">
              <a:buFont typeface="Monotype Sorts"/>
              <a:buAutoNum type="arabicPeriod" startAt="3"/>
            </a:pPr>
            <a:r>
              <a:rPr lang="en-US" altLang="en-US" smtClean="0"/>
              <a:t>If any electrons remain place around the central atom until octet is reached. </a:t>
            </a:r>
          </a:p>
          <a:p>
            <a:pPr marL="647700" indent="-647700">
              <a:buFont typeface="Monotype Sorts"/>
              <a:buAutoNum type="arabicPeriod" startAt="3"/>
            </a:pPr>
            <a:r>
              <a:rPr lang="en-US" altLang="en-US" smtClean="0"/>
              <a:t>If central atom still does not have an octet, use a lone pair of electrons on a neighboring atom to form a multiple bond to the central atom. </a:t>
            </a:r>
          </a:p>
          <a:p>
            <a:pPr marL="647700" indent="-647700">
              <a:buFont typeface="Monotype Sorts"/>
              <a:buAutoNum type="arabicPeriod" startAt="3"/>
            </a:pPr>
            <a:endParaRPr lang="en-US" altLang="en-US" smtClean="0"/>
          </a:p>
          <a:p>
            <a:pPr marL="647700" indent="-647700">
              <a:lnSpc>
                <a:spcPct val="80000"/>
              </a:lnSpc>
              <a:spcBef>
                <a:spcPct val="50000"/>
              </a:spcBef>
              <a:buSzPct val="105000"/>
              <a:buFontTx/>
              <a:buNone/>
            </a:pPr>
            <a:endParaRPr lang="en-US" altLang="en-US" sz="2800" smtClean="0"/>
          </a:p>
        </p:txBody>
      </p:sp>
    </p:spTree>
    <p:extLst>
      <p:ext uri="{BB962C8B-B14F-4D97-AF65-F5344CB8AC3E}">
        <p14:creationId xmlns:p14="http://schemas.microsoft.com/office/powerpoint/2010/main" val="754706509"/>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33827">
                                            <p:txEl>
                                              <p:pRg st="0" end="0"/>
                                            </p:txEl>
                                          </p:spTgt>
                                        </p:tgtEl>
                                        <p:attrNameLst>
                                          <p:attrName>style.visibility</p:attrName>
                                        </p:attrNameLst>
                                      </p:cBhvr>
                                      <p:to>
                                        <p:strVal val="visible"/>
                                      </p:to>
                                    </p:set>
                                    <p:animEffect transition="in" filter="wipe(left)">
                                      <p:cBhvr>
                                        <p:cTn id="7" dur="500"/>
                                        <p:tgtEl>
                                          <p:spTgt spid="333827">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333827">
                                            <p:txEl>
                                              <p:pRg st="1" end="1"/>
                                            </p:txEl>
                                          </p:spTgt>
                                        </p:tgtEl>
                                        <p:attrNameLst>
                                          <p:attrName>style.visibility</p:attrName>
                                        </p:attrNameLst>
                                      </p:cBhvr>
                                      <p:to>
                                        <p:strVal val="visible"/>
                                      </p:to>
                                    </p:set>
                                    <p:animEffect transition="in" filter="wipe(left)">
                                      <p:cBhvr>
                                        <p:cTn id="12" dur="500"/>
                                        <p:tgtEl>
                                          <p:spTgt spid="333827">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333827">
                                            <p:txEl>
                                              <p:pRg st="2" end="2"/>
                                            </p:txEl>
                                          </p:spTgt>
                                        </p:tgtEl>
                                        <p:attrNameLst>
                                          <p:attrName>style.visibility</p:attrName>
                                        </p:attrNameLst>
                                      </p:cBhvr>
                                      <p:to>
                                        <p:strVal val="visible"/>
                                      </p:to>
                                    </p:set>
                                    <p:animEffect transition="in" filter="wipe(left)">
                                      <p:cBhvr>
                                        <p:cTn id="17" dur="500"/>
                                        <p:tgtEl>
                                          <p:spTgt spid="333827">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3827" grpId="0" build="p" autoUpdateAnimBg="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Grp="1" noChangeArrowheads="1"/>
          </p:cNvSpPr>
          <p:nvPr>
            <p:ph type="title"/>
          </p:nvPr>
        </p:nvSpPr>
        <p:spPr>
          <a:xfrm>
            <a:off x="1447800" y="304800"/>
            <a:ext cx="6512511" cy="1143000"/>
          </a:xfrm>
        </p:spPr>
        <p:txBody>
          <a:bodyPr/>
          <a:lstStyle/>
          <a:p>
            <a:r>
              <a:rPr lang="en-US" altLang="en-US" dirty="0" smtClean="0"/>
              <a:t>Examples</a:t>
            </a:r>
          </a:p>
        </p:txBody>
      </p:sp>
      <p:sp>
        <p:nvSpPr>
          <p:cNvPr id="49155" name="Rectangle 3"/>
          <p:cNvSpPr>
            <a:spLocks noGrp="1" noChangeArrowheads="1"/>
          </p:cNvSpPr>
          <p:nvPr>
            <p:ph type="body" idx="4294967295"/>
          </p:nvPr>
        </p:nvSpPr>
        <p:spPr>
          <a:xfrm>
            <a:off x="457200" y="1428750"/>
            <a:ext cx="8178800" cy="4629150"/>
          </a:xfrm>
          <a:prstGeom prst="rect">
            <a:avLst/>
          </a:prstGeom>
        </p:spPr>
        <p:txBody>
          <a:bodyPr/>
          <a:lstStyle/>
          <a:p>
            <a:r>
              <a:rPr lang="en-US" altLang="en-US" smtClean="0"/>
              <a:t>CF</a:t>
            </a:r>
            <a:r>
              <a:rPr lang="en-US" altLang="en-US" baseline="-25000" smtClean="0"/>
              <a:t>4</a:t>
            </a:r>
            <a:endParaRPr lang="en-US" altLang="en-US" smtClean="0"/>
          </a:p>
          <a:p>
            <a:r>
              <a:rPr lang="en-US" altLang="en-US" smtClean="0"/>
              <a:t>CO</a:t>
            </a:r>
            <a:r>
              <a:rPr lang="en-US" altLang="en-US" baseline="-25000" smtClean="0"/>
              <a:t>2</a:t>
            </a:r>
          </a:p>
          <a:p>
            <a:r>
              <a:rPr lang="en-US" altLang="en-US" smtClean="0"/>
              <a:t> HCN</a:t>
            </a:r>
          </a:p>
          <a:p>
            <a:r>
              <a:rPr lang="en-US" altLang="en-US" smtClean="0"/>
              <a:t>ClO</a:t>
            </a:r>
            <a:r>
              <a:rPr lang="en-US" altLang="en-US" baseline="30000" smtClean="0"/>
              <a:t>-</a:t>
            </a:r>
            <a:endParaRPr lang="en-US" altLang="en-US" smtClean="0"/>
          </a:p>
          <a:p>
            <a:r>
              <a:rPr lang="en-US" altLang="en-US" smtClean="0"/>
              <a:t>NH</a:t>
            </a:r>
            <a:r>
              <a:rPr lang="en-US" altLang="en-US" baseline="-25000" smtClean="0"/>
              <a:t>4</a:t>
            </a:r>
            <a:r>
              <a:rPr lang="en-US" altLang="en-US" baseline="30000" smtClean="0"/>
              <a:t>+</a:t>
            </a:r>
          </a:p>
          <a:p>
            <a:pPr>
              <a:buFont typeface="Monotype Sorts"/>
              <a:buNone/>
            </a:pPr>
            <a:endParaRPr lang="en-US" altLang="en-US" smtClean="0"/>
          </a:p>
          <a:p>
            <a:endParaRPr lang="en-US" altLang="en-US" smtClean="0"/>
          </a:p>
          <a:p>
            <a:endParaRPr lang="en-US" altLang="en-US" smtClean="0"/>
          </a:p>
        </p:txBody>
      </p:sp>
    </p:spTree>
    <p:extLst>
      <p:ext uri="{BB962C8B-B14F-4D97-AF65-F5344CB8AC3E}">
        <p14:creationId xmlns:p14="http://schemas.microsoft.com/office/powerpoint/2010/main" val="1410338401"/>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noChangeArrowheads="1"/>
          </p:cNvSpPr>
          <p:nvPr>
            <p:ph type="title"/>
          </p:nvPr>
        </p:nvSpPr>
        <p:spPr>
          <a:xfrm>
            <a:off x="19050" y="304800"/>
            <a:ext cx="8896350" cy="1143000"/>
          </a:xfrm>
          <a:solidFill>
            <a:schemeClr val="bg2"/>
          </a:solidFill>
        </p:spPr>
        <p:txBody>
          <a:bodyPr/>
          <a:lstStyle/>
          <a:p>
            <a:pPr eaLnBrk="1" hangingPunct="1"/>
            <a:r>
              <a:rPr lang="en-US" dirty="0" smtClean="0">
                <a:latin typeface="Comic Sans MS" pitchFamily="66" charset="0"/>
              </a:rPr>
              <a:t>Resonance structures</a:t>
            </a:r>
          </a:p>
        </p:txBody>
      </p:sp>
      <p:sp>
        <p:nvSpPr>
          <p:cNvPr id="43011" name="Rectangle 3"/>
          <p:cNvSpPr>
            <a:spLocks noGrp="1" noChangeArrowheads="1"/>
          </p:cNvSpPr>
          <p:nvPr>
            <p:ph idx="4294967295"/>
          </p:nvPr>
        </p:nvSpPr>
        <p:spPr>
          <a:xfrm>
            <a:off x="133350" y="1524000"/>
            <a:ext cx="8991600" cy="4876800"/>
          </a:xfrm>
          <a:prstGeom prst="rect">
            <a:avLst/>
          </a:prstGeom>
        </p:spPr>
        <p:txBody>
          <a:bodyPr>
            <a:normAutofit/>
          </a:bodyPr>
          <a:lstStyle/>
          <a:p>
            <a:pPr marL="457200" indent="-457200" algn="l" eaLnBrk="1" hangingPunct="1">
              <a:lnSpc>
                <a:spcPct val="90000"/>
              </a:lnSpc>
              <a:buFont typeface="Arial" pitchFamily="34" charset="0"/>
              <a:buChar char="•"/>
            </a:pPr>
            <a:r>
              <a:rPr lang="en-US" sz="3400" dirty="0" smtClean="0">
                <a:latin typeface="Comic Sans MS" pitchFamily="66" charset="0"/>
              </a:rPr>
              <a:t>In compounds with multiple bonds-sometimes you can draw structures which vary only by placement of the double bonds</a:t>
            </a:r>
          </a:p>
          <a:p>
            <a:pPr marL="457200" indent="-457200" algn="l" eaLnBrk="1" hangingPunct="1">
              <a:lnSpc>
                <a:spcPct val="90000"/>
              </a:lnSpc>
              <a:buFont typeface="Arial" pitchFamily="34" charset="0"/>
              <a:buChar char="•"/>
            </a:pPr>
            <a:r>
              <a:rPr lang="en-US" sz="3400" dirty="0" smtClean="0">
                <a:latin typeface="Comic Sans MS" pitchFamily="66" charset="0"/>
              </a:rPr>
              <a:t>Resonance structures- are an approximation of the true structure of the molecule</a:t>
            </a:r>
          </a:p>
          <a:p>
            <a:pPr marL="457200" indent="-457200" algn="l" eaLnBrk="1" hangingPunct="1">
              <a:lnSpc>
                <a:spcPct val="90000"/>
              </a:lnSpc>
              <a:buFont typeface="Arial" pitchFamily="34" charset="0"/>
              <a:buChar char="•"/>
            </a:pPr>
            <a:r>
              <a:rPr lang="en-US" sz="3400" dirty="0" smtClean="0">
                <a:latin typeface="Comic Sans MS" pitchFamily="66" charset="0"/>
              </a:rPr>
              <a:t>Actually - the molecule is a superposition of all of the resonance structures</a:t>
            </a:r>
          </a:p>
        </p:txBody>
      </p:sp>
      <p:sp>
        <p:nvSpPr>
          <p:cNvPr id="3" name="Footer Placeholder 2"/>
          <p:cNvSpPr>
            <a:spLocks noGrp="1"/>
          </p:cNvSpPr>
          <p:nvPr>
            <p:ph type="ftr" sz="quarter" idx="11"/>
          </p:nvPr>
        </p:nvSpPr>
        <p:spPr/>
        <p:txBody>
          <a:bodyPr/>
          <a:lstStyle/>
          <a:p>
            <a:pPr>
              <a:defRPr/>
            </a:pPr>
            <a:endParaRPr lang="en-US"/>
          </a:p>
        </p:txBody>
      </p:sp>
      <p:sp>
        <p:nvSpPr>
          <p:cNvPr id="2" name="Slide Number Placeholder 5"/>
          <p:cNvSpPr>
            <a:spLocks noGrp="1"/>
          </p:cNvSpPr>
          <p:nvPr>
            <p:ph type="sldNum" sz="quarter" idx="12"/>
          </p:nvPr>
        </p:nvSpPr>
        <p:spPr bwMode="auto">
          <a:ln>
            <a:miter lim="800000"/>
            <a:headEnd/>
            <a:tailEnd/>
          </a:ln>
        </p:spPr>
        <p:txBody>
          <a:bodyPr wrap="square" numCol="1" anchorCtr="0" compatLnSpc="1">
            <a:prstTxWarp prst="textNoShape">
              <a:avLst/>
            </a:prstTxWarp>
          </a:bodyPr>
          <a:lstStyle/>
          <a:p>
            <a:pPr>
              <a:defRPr/>
            </a:pPr>
            <a:fld id="{831ED218-D12C-4F01-8A45-C397A97F2715}" type="slidenum">
              <a:rPr lang="en-US"/>
              <a:pPr>
                <a:defRPr/>
              </a:pPr>
              <a:t>53</a:t>
            </a:fld>
            <a:endParaRPr lang="en-US"/>
          </a:p>
        </p:txBody>
      </p:sp>
    </p:spTree>
    <p:extLst>
      <p:ext uri="{BB962C8B-B14F-4D97-AF65-F5344CB8AC3E}">
        <p14:creationId xmlns:p14="http://schemas.microsoft.com/office/powerpoint/2010/main" val="37804177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6"/>
          <p:cNvSpPr>
            <a:spLocks noGrp="1" noChangeArrowheads="1"/>
          </p:cNvSpPr>
          <p:nvPr>
            <p:ph type="title"/>
          </p:nvPr>
        </p:nvSpPr>
        <p:spPr>
          <a:xfrm>
            <a:off x="381000" y="381000"/>
            <a:ext cx="8077200" cy="1143000"/>
          </a:xfrm>
          <a:solidFill>
            <a:schemeClr val="bg2"/>
          </a:solidFill>
        </p:spPr>
        <p:txBody>
          <a:bodyPr/>
          <a:lstStyle/>
          <a:p>
            <a:pPr eaLnBrk="1" hangingPunct="1"/>
            <a:r>
              <a:rPr lang="en-US" dirty="0" smtClean="0">
                <a:latin typeface="Comic Sans MS" pitchFamily="66" charset="0"/>
              </a:rPr>
              <a:t>Example</a:t>
            </a:r>
          </a:p>
        </p:txBody>
      </p:sp>
      <p:sp>
        <p:nvSpPr>
          <p:cNvPr id="3" name="Content Placeholder 2"/>
          <p:cNvSpPr>
            <a:spLocks noGrp="1"/>
          </p:cNvSpPr>
          <p:nvPr>
            <p:ph idx="4294967295"/>
          </p:nvPr>
        </p:nvSpPr>
        <p:spPr>
          <a:xfrm>
            <a:off x="0" y="1905000"/>
            <a:ext cx="8991600" cy="3352800"/>
          </a:xfrm>
          <a:prstGeom prst="rect">
            <a:avLst/>
          </a:prstGeom>
        </p:spPr>
        <p:txBody>
          <a:bodyPr/>
          <a:lstStyle/>
          <a:p>
            <a:pPr algn="l"/>
            <a:r>
              <a:rPr lang="en-US" sz="2800" dirty="0" smtClean="0">
                <a:latin typeface="Comic Sans MS" pitchFamily="66" charset="0"/>
              </a:rPr>
              <a:t>Ozone, O</a:t>
            </a:r>
            <a:r>
              <a:rPr lang="en-US" sz="2800" baseline="-25000" dirty="0" smtClean="0">
                <a:latin typeface="Comic Sans MS" pitchFamily="66" charset="0"/>
              </a:rPr>
              <a:t>3</a:t>
            </a:r>
          </a:p>
          <a:p>
            <a:pPr algn="l"/>
            <a:endParaRPr lang="en-US" sz="2800" baseline="-25000" dirty="0">
              <a:latin typeface="Comic Sans MS" pitchFamily="66" charset="0"/>
            </a:endParaRPr>
          </a:p>
          <a:p>
            <a:pPr algn="l"/>
            <a:r>
              <a:rPr lang="en-US" sz="2800" dirty="0" smtClean="0">
                <a:latin typeface="Comic Sans MS" pitchFamily="66" charset="0"/>
              </a:rPr>
              <a:t>CO</a:t>
            </a:r>
            <a:r>
              <a:rPr lang="en-US" sz="2800" baseline="-25000" dirty="0" smtClean="0">
                <a:latin typeface="Comic Sans MS" pitchFamily="66" charset="0"/>
              </a:rPr>
              <a:t>3</a:t>
            </a:r>
            <a:r>
              <a:rPr lang="en-US" sz="2800" baseline="30000" dirty="0" smtClean="0">
                <a:latin typeface="Comic Sans MS" pitchFamily="66" charset="0"/>
              </a:rPr>
              <a:t>2-</a:t>
            </a:r>
            <a:endParaRPr lang="en-US" sz="2800" dirty="0">
              <a:latin typeface="Comic Sans MS" pitchFamily="66" charset="0"/>
            </a:endParaRPr>
          </a:p>
        </p:txBody>
      </p:sp>
      <p:sp>
        <p:nvSpPr>
          <p:cNvPr id="2" name="Footer Placeholder 1"/>
          <p:cNvSpPr>
            <a:spLocks noGrp="1"/>
          </p:cNvSpPr>
          <p:nvPr>
            <p:ph type="ftr" sz="quarter" idx="11"/>
          </p:nvPr>
        </p:nvSpPr>
        <p:spPr/>
        <p:txBody>
          <a:bodyPr/>
          <a:lstStyle/>
          <a:p>
            <a:pPr>
              <a:defRPr/>
            </a:pPr>
            <a:endParaRPr lang="en-US"/>
          </a:p>
        </p:txBody>
      </p:sp>
      <p:sp>
        <p:nvSpPr>
          <p:cNvPr id="44035" name="Slide Number Placeholder 6"/>
          <p:cNvSpPr>
            <a:spLocks noGrp="1"/>
          </p:cNvSpPr>
          <p:nvPr>
            <p:ph type="sldNum" sz="quarter" idx="12"/>
          </p:nvPr>
        </p:nvSpPr>
        <p:spPr bwMode="auto">
          <a:ln>
            <a:miter lim="800000"/>
            <a:headEnd/>
            <a:tailEnd/>
          </a:ln>
        </p:spPr>
        <p:txBody>
          <a:bodyPr wrap="square" numCol="1" anchorCtr="0" compatLnSpc="1">
            <a:prstTxWarp prst="textNoShape">
              <a:avLst/>
            </a:prstTxWarp>
          </a:bodyPr>
          <a:lstStyle/>
          <a:p>
            <a:pPr>
              <a:defRPr/>
            </a:pPr>
            <a:fld id="{345349E4-38BA-4751-A63C-19BF6D469D1A}" type="slidenum">
              <a:rPr lang="en-US" smtClean="0"/>
              <a:pPr>
                <a:defRPr/>
              </a:pPr>
              <a:t>54</a:t>
            </a:fld>
            <a:endParaRPr lang="en-US" smtClean="0"/>
          </a:p>
        </p:txBody>
      </p:sp>
    </p:spTree>
    <p:extLst>
      <p:ext uri="{BB962C8B-B14F-4D97-AF65-F5344CB8AC3E}">
        <p14:creationId xmlns:p14="http://schemas.microsoft.com/office/powerpoint/2010/main" val="23834447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381000"/>
            <a:ext cx="8077200" cy="1143000"/>
          </a:xfrm>
          <a:solidFill>
            <a:schemeClr val="bg2"/>
          </a:solidFill>
        </p:spPr>
        <p:txBody>
          <a:bodyPr/>
          <a:lstStyle/>
          <a:p>
            <a:pPr algn="ctr"/>
            <a:r>
              <a:rPr lang="en-US" dirty="0" smtClean="0"/>
              <a:t>The Octet Rule is not Always Followed</a:t>
            </a:r>
            <a:endParaRPr lang="en-US" dirty="0"/>
          </a:p>
        </p:txBody>
      </p:sp>
      <p:sp>
        <p:nvSpPr>
          <p:cNvPr id="3" name="Content Placeholder 2"/>
          <p:cNvSpPr>
            <a:spLocks noGrp="1"/>
          </p:cNvSpPr>
          <p:nvPr>
            <p:ph idx="4294967295"/>
          </p:nvPr>
        </p:nvSpPr>
        <p:spPr>
          <a:xfrm>
            <a:off x="21771" y="1905000"/>
            <a:ext cx="8991600" cy="3352800"/>
          </a:xfrm>
          <a:prstGeom prst="rect">
            <a:avLst/>
          </a:prstGeom>
        </p:spPr>
        <p:txBody>
          <a:bodyPr/>
          <a:lstStyle/>
          <a:p>
            <a:pPr algn="l"/>
            <a:r>
              <a:rPr lang="en-US" sz="2800" dirty="0" smtClean="0"/>
              <a:t>Some structures will have less than an octet – this is due to too few valence electrons for one atom to form a sufficient amount of bonds</a:t>
            </a:r>
          </a:p>
          <a:p>
            <a:pPr algn="l"/>
            <a:r>
              <a:rPr lang="en-US" sz="2800" dirty="0" smtClean="0"/>
              <a:t>Examples</a:t>
            </a:r>
          </a:p>
          <a:p>
            <a:pPr algn="l"/>
            <a:r>
              <a:rPr lang="en-US" sz="2800" dirty="0" smtClean="0"/>
              <a:t>BeCl</a:t>
            </a:r>
            <a:r>
              <a:rPr lang="en-US" sz="2800" baseline="-25000" dirty="0" smtClean="0"/>
              <a:t>2</a:t>
            </a:r>
          </a:p>
          <a:p>
            <a:pPr algn="l"/>
            <a:r>
              <a:rPr lang="en-US" sz="2800" dirty="0" smtClean="0"/>
              <a:t>BF</a:t>
            </a:r>
            <a:r>
              <a:rPr lang="en-US" sz="2800" baseline="-25000" dirty="0" smtClean="0"/>
              <a:t>3</a:t>
            </a:r>
            <a:endParaRPr lang="en-US" sz="2800" baseline="-25000" dirty="0"/>
          </a:p>
        </p:txBody>
      </p:sp>
      <p:sp>
        <p:nvSpPr>
          <p:cNvPr id="4" name="Slide Number Placeholder 3"/>
          <p:cNvSpPr>
            <a:spLocks noGrp="1"/>
          </p:cNvSpPr>
          <p:nvPr>
            <p:ph type="sldNum" sz="quarter" idx="12"/>
          </p:nvPr>
        </p:nvSpPr>
        <p:spPr/>
        <p:txBody>
          <a:bodyPr/>
          <a:lstStyle/>
          <a:p>
            <a:fld id="{81582BD6-FC20-4557-852B-8433F8572D30}" type="slidenum">
              <a:rPr lang="en-US" smtClean="0"/>
              <a:pPr/>
              <a:t>55</a:t>
            </a:fld>
            <a:endParaRPr lang="en-US" dirty="0"/>
          </a:p>
        </p:txBody>
      </p:sp>
    </p:spTree>
    <p:extLst>
      <p:ext uri="{BB962C8B-B14F-4D97-AF65-F5344CB8AC3E}">
        <p14:creationId xmlns:p14="http://schemas.microsoft.com/office/powerpoint/2010/main" val="1229121840"/>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20834" name="Rectangle 2"/>
          <p:cNvSpPr>
            <a:spLocks noGrp="1" noChangeArrowheads="1"/>
          </p:cNvSpPr>
          <p:nvPr>
            <p:ph type="title"/>
          </p:nvPr>
        </p:nvSpPr>
        <p:spPr>
          <a:xfrm>
            <a:off x="762000" y="304800"/>
            <a:ext cx="6512511" cy="1143000"/>
          </a:xfrm>
          <a:noFill/>
          <a:ln/>
        </p:spPr>
        <p:txBody>
          <a:bodyPr lIns="92075" tIns="46038" rIns="92075" bIns="46038" anchorCtr="1">
            <a:spAutoFit/>
          </a:bodyPr>
          <a:lstStyle/>
          <a:p>
            <a:r>
              <a:rPr lang="en-US" altLang="en-US" dirty="0"/>
              <a:t>Polar Bonds</a:t>
            </a:r>
          </a:p>
        </p:txBody>
      </p:sp>
      <p:sp>
        <p:nvSpPr>
          <p:cNvPr id="120835" name="Rectangle 3"/>
          <p:cNvSpPr>
            <a:spLocks noGrp="1" noChangeArrowheads="1"/>
          </p:cNvSpPr>
          <p:nvPr>
            <p:ph sz="quarter" idx="13"/>
          </p:nvPr>
        </p:nvSpPr>
        <p:spPr>
          <a:xfrm>
            <a:off x="381000" y="1295400"/>
            <a:ext cx="8229600" cy="5105400"/>
          </a:xfrm>
          <a:noFill/>
          <a:ln/>
        </p:spPr>
        <p:txBody>
          <a:bodyPr lIns="92075" tIns="46038" rIns="92075" bIns="46038"/>
          <a:lstStyle/>
          <a:p>
            <a:pPr>
              <a:lnSpc>
                <a:spcPct val="90000"/>
              </a:lnSpc>
            </a:pPr>
            <a:r>
              <a:rPr lang="en-US" altLang="en-US" dirty="0"/>
              <a:t>When the atoms in a bond are the same, the electrons are shared equally.</a:t>
            </a:r>
          </a:p>
          <a:p>
            <a:pPr>
              <a:lnSpc>
                <a:spcPct val="90000"/>
              </a:lnSpc>
            </a:pPr>
            <a:r>
              <a:rPr lang="en-US" altLang="en-US" dirty="0"/>
              <a:t>This is a nonpolar covalent bond.</a:t>
            </a:r>
          </a:p>
          <a:p>
            <a:pPr>
              <a:lnSpc>
                <a:spcPct val="90000"/>
              </a:lnSpc>
            </a:pPr>
            <a:r>
              <a:rPr lang="en-US" altLang="en-US" dirty="0"/>
              <a:t>When two different atoms are connected, the atoms may not be shared equally.</a:t>
            </a:r>
          </a:p>
          <a:p>
            <a:pPr>
              <a:lnSpc>
                <a:spcPct val="90000"/>
              </a:lnSpc>
            </a:pPr>
            <a:r>
              <a:rPr lang="en-US" altLang="en-US" dirty="0"/>
              <a:t>This is a polar covalent bond.</a:t>
            </a:r>
          </a:p>
          <a:p>
            <a:pPr>
              <a:lnSpc>
                <a:spcPct val="90000"/>
              </a:lnSpc>
            </a:pPr>
            <a:r>
              <a:rPr lang="en-US" altLang="en-US" dirty="0"/>
              <a:t>How do we measure how strong the atoms pull on electrons?</a:t>
            </a:r>
          </a:p>
        </p:txBody>
      </p:sp>
    </p:spTree>
    <p:extLst>
      <p:ext uri="{BB962C8B-B14F-4D97-AF65-F5344CB8AC3E}">
        <p14:creationId xmlns:p14="http://schemas.microsoft.com/office/powerpoint/2010/main" val="471635499"/>
      </p:ext>
    </p:extLst>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4" presetClass="entr" presetSubtype="0" fill="hold" grpId="0" nodeType="clickEffect">
                                  <p:stCondLst>
                                    <p:cond delay="0"/>
                                  </p:stCondLst>
                                  <p:childTnLst>
                                    <p:set>
                                      <p:cBhvr>
                                        <p:cTn id="6" dur="1" fill="hold">
                                          <p:stCondLst>
                                            <p:cond delay="499"/>
                                          </p:stCondLst>
                                        </p:cTn>
                                        <p:tgtEl>
                                          <p:spTgt spid="120835">
                                            <p:txEl>
                                              <p:pRg st="0" end="0"/>
                                            </p:txEl>
                                          </p:spTgt>
                                        </p:tgtEl>
                                        <p:attrNameLst>
                                          <p:attrName>style.visibility</p:attrName>
                                        </p:attrNameLst>
                                      </p:cBhvr>
                                      <p:to>
                                        <p:strVal val="visible"/>
                                      </p:to>
                                    </p:set>
                                    <p:anim to="" calcmode="lin" valueType="num">
                                      <p:cBhvr>
                                        <p:cTn id="7" dur="1" fill="hold"/>
                                        <p:tgtEl>
                                          <p:spTgt spid="120835">
                                            <p:txEl>
                                              <p:pRg st="0" end="0"/>
                                            </p:txEl>
                                          </p:spTgt>
                                        </p:tgtEl>
                                        <p:attrNameLst>
                                          <p:attrName/>
                                        </p:attrNameLst>
                                      </p:cBhvr>
                                    </p:anim>
                                  </p:childTnLst>
                                </p:cTn>
                              </p:par>
                            </p:childTnLst>
                          </p:cTn>
                        </p:par>
                      </p:childTnLst>
                    </p:cTn>
                  </p:par>
                  <p:par>
                    <p:cTn id="8" fill="hold" nodeType="clickPar">
                      <p:stCondLst>
                        <p:cond delay="indefinite"/>
                      </p:stCondLst>
                      <p:childTnLst>
                        <p:par>
                          <p:cTn id="9" fill="hold" nodeType="withGroup">
                            <p:stCondLst>
                              <p:cond delay="0"/>
                            </p:stCondLst>
                            <p:childTnLst>
                              <p:par>
                                <p:cTn id="10" presetID="24" presetClass="entr" presetSubtype="0" fill="hold" grpId="0" nodeType="clickEffect">
                                  <p:stCondLst>
                                    <p:cond delay="0"/>
                                  </p:stCondLst>
                                  <p:childTnLst>
                                    <p:set>
                                      <p:cBhvr>
                                        <p:cTn id="11" dur="1" fill="hold">
                                          <p:stCondLst>
                                            <p:cond delay="499"/>
                                          </p:stCondLst>
                                        </p:cTn>
                                        <p:tgtEl>
                                          <p:spTgt spid="120835">
                                            <p:txEl>
                                              <p:pRg st="1" end="1"/>
                                            </p:txEl>
                                          </p:spTgt>
                                        </p:tgtEl>
                                        <p:attrNameLst>
                                          <p:attrName>style.visibility</p:attrName>
                                        </p:attrNameLst>
                                      </p:cBhvr>
                                      <p:to>
                                        <p:strVal val="visible"/>
                                      </p:to>
                                    </p:set>
                                    <p:anim to="" calcmode="lin" valueType="num">
                                      <p:cBhvr>
                                        <p:cTn id="12" dur="1" fill="hold"/>
                                        <p:tgtEl>
                                          <p:spTgt spid="120835">
                                            <p:txEl>
                                              <p:pRg st="1" end="1"/>
                                            </p:txEl>
                                          </p:spTgt>
                                        </p:tgtEl>
                                        <p:attrNameLst>
                                          <p:attrName/>
                                        </p:attrNameLst>
                                      </p:cBhvr>
                                    </p:anim>
                                  </p:childTnLst>
                                </p:cTn>
                              </p:par>
                            </p:childTnLst>
                          </p:cTn>
                        </p:par>
                      </p:childTnLst>
                    </p:cTn>
                  </p:par>
                  <p:par>
                    <p:cTn id="13" fill="hold" nodeType="clickPar">
                      <p:stCondLst>
                        <p:cond delay="indefinite"/>
                      </p:stCondLst>
                      <p:childTnLst>
                        <p:par>
                          <p:cTn id="14" fill="hold" nodeType="withGroup">
                            <p:stCondLst>
                              <p:cond delay="0"/>
                            </p:stCondLst>
                            <p:childTnLst>
                              <p:par>
                                <p:cTn id="15" presetID="24" presetClass="entr" presetSubtype="0" fill="hold" grpId="0" nodeType="clickEffect">
                                  <p:stCondLst>
                                    <p:cond delay="0"/>
                                  </p:stCondLst>
                                  <p:childTnLst>
                                    <p:set>
                                      <p:cBhvr>
                                        <p:cTn id="16" dur="1" fill="hold">
                                          <p:stCondLst>
                                            <p:cond delay="499"/>
                                          </p:stCondLst>
                                        </p:cTn>
                                        <p:tgtEl>
                                          <p:spTgt spid="120835">
                                            <p:txEl>
                                              <p:pRg st="2" end="2"/>
                                            </p:txEl>
                                          </p:spTgt>
                                        </p:tgtEl>
                                        <p:attrNameLst>
                                          <p:attrName>style.visibility</p:attrName>
                                        </p:attrNameLst>
                                      </p:cBhvr>
                                      <p:to>
                                        <p:strVal val="visible"/>
                                      </p:to>
                                    </p:set>
                                    <p:anim to="" calcmode="lin" valueType="num">
                                      <p:cBhvr>
                                        <p:cTn id="17" dur="1" fill="hold"/>
                                        <p:tgtEl>
                                          <p:spTgt spid="120835">
                                            <p:txEl>
                                              <p:pRg st="2" end="2"/>
                                            </p:txEl>
                                          </p:spTgt>
                                        </p:tgtEl>
                                        <p:attrNameLst>
                                          <p:attrName/>
                                        </p:attrNameLst>
                                      </p:cBhvr>
                                    </p:anim>
                                  </p:childTnLst>
                                </p:cTn>
                              </p:par>
                            </p:childTnLst>
                          </p:cTn>
                        </p:par>
                      </p:childTnLst>
                    </p:cTn>
                  </p:par>
                  <p:par>
                    <p:cTn id="18" fill="hold" nodeType="clickPar">
                      <p:stCondLst>
                        <p:cond delay="indefinite"/>
                      </p:stCondLst>
                      <p:childTnLst>
                        <p:par>
                          <p:cTn id="19" fill="hold" nodeType="withGroup">
                            <p:stCondLst>
                              <p:cond delay="0"/>
                            </p:stCondLst>
                            <p:childTnLst>
                              <p:par>
                                <p:cTn id="20" presetID="24" presetClass="entr" presetSubtype="0" fill="hold" grpId="0" nodeType="clickEffect">
                                  <p:stCondLst>
                                    <p:cond delay="0"/>
                                  </p:stCondLst>
                                  <p:childTnLst>
                                    <p:set>
                                      <p:cBhvr>
                                        <p:cTn id="21" dur="1" fill="hold">
                                          <p:stCondLst>
                                            <p:cond delay="499"/>
                                          </p:stCondLst>
                                        </p:cTn>
                                        <p:tgtEl>
                                          <p:spTgt spid="120835">
                                            <p:txEl>
                                              <p:pRg st="3" end="3"/>
                                            </p:txEl>
                                          </p:spTgt>
                                        </p:tgtEl>
                                        <p:attrNameLst>
                                          <p:attrName>style.visibility</p:attrName>
                                        </p:attrNameLst>
                                      </p:cBhvr>
                                      <p:to>
                                        <p:strVal val="visible"/>
                                      </p:to>
                                    </p:set>
                                    <p:anim to="" calcmode="lin" valueType="num">
                                      <p:cBhvr>
                                        <p:cTn id="22" dur="1" fill="hold"/>
                                        <p:tgtEl>
                                          <p:spTgt spid="120835">
                                            <p:txEl>
                                              <p:pRg st="3" end="3"/>
                                            </p:txEl>
                                          </p:spTgt>
                                        </p:tgtEl>
                                        <p:attrNameLst>
                                          <p:attrName/>
                                        </p:attrNameLst>
                                      </p:cBhvr>
                                    </p:anim>
                                  </p:childTnLst>
                                </p:cTn>
                              </p:par>
                            </p:childTnLst>
                          </p:cTn>
                        </p:par>
                      </p:childTnLst>
                    </p:cTn>
                  </p:par>
                  <p:par>
                    <p:cTn id="23" fill="hold" nodeType="clickPar">
                      <p:stCondLst>
                        <p:cond delay="indefinite"/>
                      </p:stCondLst>
                      <p:childTnLst>
                        <p:par>
                          <p:cTn id="24" fill="hold" nodeType="withGroup">
                            <p:stCondLst>
                              <p:cond delay="0"/>
                            </p:stCondLst>
                            <p:childTnLst>
                              <p:par>
                                <p:cTn id="25" presetID="24" presetClass="entr" presetSubtype="0" fill="hold" grpId="0" nodeType="clickEffect">
                                  <p:stCondLst>
                                    <p:cond delay="0"/>
                                  </p:stCondLst>
                                  <p:childTnLst>
                                    <p:set>
                                      <p:cBhvr>
                                        <p:cTn id="26" dur="1" fill="hold">
                                          <p:stCondLst>
                                            <p:cond delay="499"/>
                                          </p:stCondLst>
                                        </p:cTn>
                                        <p:tgtEl>
                                          <p:spTgt spid="120835">
                                            <p:txEl>
                                              <p:pRg st="4" end="4"/>
                                            </p:txEl>
                                          </p:spTgt>
                                        </p:tgtEl>
                                        <p:attrNameLst>
                                          <p:attrName>style.visibility</p:attrName>
                                        </p:attrNameLst>
                                      </p:cBhvr>
                                      <p:to>
                                        <p:strVal val="visible"/>
                                      </p:to>
                                    </p:set>
                                    <p:anim to="" calcmode="lin" valueType="num">
                                      <p:cBhvr>
                                        <p:cTn id="27" dur="1" fill="hold"/>
                                        <p:tgtEl>
                                          <p:spTgt spid="120835">
                                            <p:txEl>
                                              <p:pRg st="4" end="4"/>
                                            </p:txEl>
                                          </p:spTgt>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0835" grpId="0" build="p" autoUpdateAnimBg="0"/>
    </p:bldLst>
  </p:timing>
</p:sld>
</file>

<file path=ppt/slides/slide5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22882" name="Rectangle 2"/>
          <p:cNvSpPr>
            <a:spLocks noGrp="1" noChangeArrowheads="1"/>
          </p:cNvSpPr>
          <p:nvPr>
            <p:ph type="title"/>
          </p:nvPr>
        </p:nvSpPr>
        <p:spPr>
          <a:xfrm>
            <a:off x="838200" y="304800"/>
            <a:ext cx="6512511" cy="1143000"/>
          </a:xfrm>
          <a:noFill/>
          <a:ln/>
        </p:spPr>
        <p:txBody>
          <a:bodyPr lIns="92075" tIns="46038" rIns="92075" bIns="46038" anchorCtr="1">
            <a:spAutoFit/>
          </a:bodyPr>
          <a:lstStyle/>
          <a:p>
            <a:r>
              <a:rPr lang="en-US" altLang="en-US" dirty="0"/>
              <a:t>Electronegativity</a:t>
            </a:r>
          </a:p>
        </p:txBody>
      </p:sp>
      <p:sp>
        <p:nvSpPr>
          <p:cNvPr id="122883" name="Rectangle 3"/>
          <p:cNvSpPr>
            <a:spLocks noGrp="1" noChangeArrowheads="1"/>
          </p:cNvSpPr>
          <p:nvPr>
            <p:ph sz="quarter" idx="13"/>
          </p:nvPr>
        </p:nvSpPr>
        <p:spPr>
          <a:xfrm>
            <a:off x="1219200" y="2209800"/>
            <a:ext cx="6400800" cy="3474720"/>
          </a:xfrm>
          <a:noFill/>
          <a:ln/>
        </p:spPr>
        <p:txBody>
          <a:bodyPr lIns="92075" tIns="46038" rIns="92075" bIns="46038"/>
          <a:lstStyle/>
          <a:p>
            <a:r>
              <a:rPr lang="en-US" altLang="en-US" dirty="0"/>
              <a:t>A measure of how strongly the atoms attract electrons in a bond.</a:t>
            </a:r>
          </a:p>
          <a:p>
            <a:r>
              <a:rPr lang="en-US" altLang="en-US" dirty="0"/>
              <a:t>The bigger the electronegativity difference the more polar the bond.</a:t>
            </a:r>
          </a:p>
          <a:p>
            <a:r>
              <a:rPr lang="en-US" altLang="en-US" dirty="0"/>
              <a:t>0.0 - </a:t>
            </a:r>
            <a:r>
              <a:rPr lang="en-US" altLang="en-US" dirty="0" smtClean="0"/>
              <a:t>0.4 </a:t>
            </a:r>
            <a:r>
              <a:rPr lang="en-US" altLang="en-US" dirty="0"/>
              <a:t>Covalent nonpolar</a:t>
            </a:r>
          </a:p>
          <a:p>
            <a:r>
              <a:rPr lang="en-US" altLang="en-US" dirty="0" smtClean="0"/>
              <a:t>0.4 </a:t>
            </a:r>
            <a:r>
              <a:rPr lang="en-US" altLang="en-US" dirty="0"/>
              <a:t>- </a:t>
            </a:r>
            <a:r>
              <a:rPr lang="en-US" altLang="en-US" dirty="0" smtClean="0"/>
              <a:t>1.7 </a:t>
            </a:r>
            <a:r>
              <a:rPr lang="en-US" altLang="en-US" dirty="0"/>
              <a:t>Covalent polar</a:t>
            </a:r>
          </a:p>
          <a:p>
            <a:r>
              <a:rPr lang="en-US" altLang="en-US" dirty="0"/>
              <a:t>&gt;</a:t>
            </a:r>
            <a:r>
              <a:rPr lang="en-US" altLang="en-US" dirty="0" smtClean="0"/>
              <a:t>1.7 </a:t>
            </a:r>
            <a:r>
              <a:rPr lang="en-US" altLang="en-US" dirty="0"/>
              <a:t>Ionic</a:t>
            </a:r>
          </a:p>
          <a:p>
            <a:pPr>
              <a:buFontTx/>
              <a:buNone/>
            </a:pPr>
            <a:endParaRPr lang="en-US" altLang="en-US" dirty="0"/>
          </a:p>
        </p:txBody>
      </p:sp>
    </p:spTree>
    <p:extLst>
      <p:ext uri="{BB962C8B-B14F-4D97-AF65-F5344CB8AC3E}">
        <p14:creationId xmlns:p14="http://schemas.microsoft.com/office/powerpoint/2010/main" val="2284352460"/>
      </p:ext>
    </p:extLst>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4" presetClass="entr" presetSubtype="0" fill="hold" grpId="0" nodeType="clickEffect">
                                  <p:stCondLst>
                                    <p:cond delay="0"/>
                                  </p:stCondLst>
                                  <p:childTnLst>
                                    <p:set>
                                      <p:cBhvr>
                                        <p:cTn id="6" dur="1" fill="hold">
                                          <p:stCondLst>
                                            <p:cond delay="499"/>
                                          </p:stCondLst>
                                        </p:cTn>
                                        <p:tgtEl>
                                          <p:spTgt spid="122883">
                                            <p:txEl>
                                              <p:pRg st="0" end="0"/>
                                            </p:txEl>
                                          </p:spTgt>
                                        </p:tgtEl>
                                        <p:attrNameLst>
                                          <p:attrName>style.visibility</p:attrName>
                                        </p:attrNameLst>
                                      </p:cBhvr>
                                      <p:to>
                                        <p:strVal val="visible"/>
                                      </p:to>
                                    </p:set>
                                    <p:anim to="" calcmode="lin" valueType="num">
                                      <p:cBhvr>
                                        <p:cTn id="7" dur="1" fill="hold"/>
                                        <p:tgtEl>
                                          <p:spTgt spid="122883">
                                            <p:txEl>
                                              <p:pRg st="0" end="0"/>
                                            </p:txEl>
                                          </p:spTgt>
                                        </p:tgtEl>
                                        <p:attrNameLst>
                                          <p:attrName/>
                                        </p:attrNameLst>
                                      </p:cBhvr>
                                    </p:anim>
                                  </p:childTnLst>
                                </p:cTn>
                              </p:par>
                            </p:childTnLst>
                          </p:cTn>
                        </p:par>
                      </p:childTnLst>
                    </p:cTn>
                  </p:par>
                  <p:par>
                    <p:cTn id="8" fill="hold" nodeType="clickPar">
                      <p:stCondLst>
                        <p:cond delay="indefinite"/>
                      </p:stCondLst>
                      <p:childTnLst>
                        <p:par>
                          <p:cTn id="9" fill="hold" nodeType="withGroup">
                            <p:stCondLst>
                              <p:cond delay="0"/>
                            </p:stCondLst>
                            <p:childTnLst>
                              <p:par>
                                <p:cTn id="10" presetID="24" presetClass="entr" presetSubtype="0" fill="hold" grpId="0" nodeType="clickEffect">
                                  <p:stCondLst>
                                    <p:cond delay="0"/>
                                  </p:stCondLst>
                                  <p:childTnLst>
                                    <p:set>
                                      <p:cBhvr>
                                        <p:cTn id="11" dur="1" fill="hold">
                                          <p:stCondLst>
                                            <p:cond delay="499"/>
                                          </p:stCondLst>
                                        </p:cTn>
                                        <p:tgtEl>
                                          <p:spTgt spid="122883">
                                            <p:txEl>
                                              <p:pRg st="1" end="1"/>
                                            </p:txEl>
                                          </p:spTgt>
                                        </p:tgtEl>
                                        <p:attrNameLst>
                                          <p:attrName>style.visibility</p:attrName>
                                        </p:attrNameLst>
                                      </p:cBhvr>
                                      <p:to>
                                        <p:strVal val="visible"/>
                                      </p:to>
                                    </p:set>
                                    <p:anim to="" calcmode="lin" valueType="num">
                                      <p:cBhvr>
                                        <p:cTn id="12" dur="1" fill="hold"/>
                                        <p:tgtEl>
                                          <p:spTgt spid="122883">
                                            <p:txEl>
                                              <p:pRg st="1" end="1"/>
                                            </p:txEl>
                                          </p:spTgt>
                                        </p:tgtEl>
                                        <p:attrNameLst>
                                          <p:attrName/>
                                        </p:attrNameLst>
                                      </p:cBhvr>
                                    </p:anim>
                                  </p:childTnLst>
                                </p:cTn>
                              </p:par>
                            </p:childTnLst>
                          </p:cTn>
                        </p:par>
                      </p:childTnLst>
                    </p:cTn>
                  </p:par>
                  <p:par>
                    <p:cTn id="13" fill="hold" nodeType="clickPar">
                      <p:stCondLst>
                        <p:cond delay="indefinite"/>
                      </p:stCondLst>
                      <p:childTnLst>
                        <p:par>
                          <p:cTn id="14" fill="hold" nodeType="withGroup">
                            <p:stCondLst>
                              <p:cond delay="0"/>
                            </p:stCondLst>
                            <p:childTnLst>
                              <p:par>
                                <p:cTn id="15" presetID="24" presetClass="entr" presetSubtype="0" fill="hold" grpId="0" nodeType="clickEffect">
                                  <p:stCondLst>
                                    <p:cond delay="0"/>
                                  </p:stCondLst>
                                  <p:childTnLst>
                                    <p:set>
                                      <p:cBhvr>
                                        <p:cTn id="16" dur="1" fill="hold">
                                          <p:stCondLst>
                                            <p:cond delay="499"/>
                                          </p:stCondLst>
                                        </p:cTn>
                                        <p:tgtEl>
                                          <p:spTgt spid="122883">
                                            <p:txEl>
                                              <p:pRg st="2" end="2"/>
                                            </p:txEl>
                                          </p:spTgt>
                                        </p:tgtEl>
                                        <p:attrNameLst>
                                          <p:attrName>style.visibility</p:attrName>
                                        </p:attrNameLst>
                                      </p:cBhvr>
                                      <p:to>
                                        <p:strVal val="visible"/>
                                      </p:to>
                                    </p:set>
                                    <p:anim to="" calcmode="lin" valueType="num">
                                      <p:cBhvr>
                                        <p:cTn id="17" dur="1" fill="hold"/>
                                        <p:tgtEl>
                                          <p:spTgt spid="122883">
                                            <p:txEl>
                                              <p:pRg st="2" end="2"/>
                                            </p:txEl>
                                          </p:spTgt>
                                        </p:tgtEl>
                                        <p:attrNameLst>
                                          <p:attrName/>
                                        </p:attrNameLst>
                                      </p:cBhvr>
                                    </p:anim>
                                  </p:childTnLst>
                                </p:cTn>
                              </p:par>
                            </p:childTnLst>
                          </p:cTn>
                        </p:par>
                      </p:childTnLst>
                    </p:cTn>
                  </p:par>
                  <p:par>
                    <p:cTn id="18" fill="hold" nodeType="clickPar">
                      <p:stCondLst>
                        <p:cond delay="indefinite"/>
                      </p:stCondLst>
                      <p:childTnLst>
                        <p:par>
                          <p:cTn id="19" fill="hold" nodeType="withGroup">
                            <p:stCondLst>
                              <p:cond delay="0"/>
                            </p:stCondLst>
                            <p:childTnLst>
                              <p:par>
                                <p:cTn id="20" presetID="24" presetClass="entr" presetSubtype="0" fill="hold" grpId="0" nodeType="clickEffect">
                                  <p:stCondLst>
                                    <p:cond delay="0"/>
                                  </p:stCondLst>
                                  <p:childTnLst>
                                    <p:set>
                                      <p:cBhvr>
                                        <p:cTn id="21" dur="1" fill="hold">
                                          <p:stCondLst>
                                            <p:cond delay="499"/>
                                          </p:stCondLst>
                                        </p:cTn>
                                        <p:tgtEl>
                                          <p:spTgt spid="122883">
                                            <p:txEl>
                                              <p:pRg st="3" end="3"/>
                                            </p:txEl>
                                          </p:spTgt>
                                        </p:tgtEl>
                                        <p:attrNameLst>
                                          <p:attrName>style.visibility</p:attrName>
                                        </p:attrNameLst>
                                      </p:cBhvr>
                                      <p:to>
                                        <p:strVal val="visible"/>
                                      </p:to>
                                    </p:set>
                                    <p:anim to="" calcmode="lin" valueType="num">
                                      <p:cBhvr>
                                        <p:cTn id="22" dur="1" fill="hold"/>
                                        <p:tgtEl>
                                          <p:spTgt spid="122883">
                                            <p:txEl>
                                              <p:pRg st="3" end="3"/>
                                            </p:txEl>
                                          </p:spTgt>
                                        </p:tgtEl>
                                        <p:attrNameLst>
                                          <p:attrName/>
                                        </p:attrNameLst>
                                      </p:cBhvr>
                                    </p:anim>
                                  </p:childTnLst>
                                </p:cTn>
                              </p:par>
                            </p:childTnLst>
                          </p:cTn>
                        </p:par>
                      </p:childTnLst>
                    </p:cTn>
                  </p:par>
                  <p:par>
                    <p:cTn id="23" fill="hold" nodeType="clickPar">
                      <p:stCondLst>
                        <p:cond delay="indefinite"/>
                      </p:stCondLst>
                      <p:childTnLst>
                        <p:par>
                          <p:cTn id="24" fill="hold" nodeType="withGroup">
                            <p:stCondLst>
                              <p:cond delay="0"/>
                            </p:stCondLst>
                            <p:childTnLst>
                              <p:par>
                                <p:cTn id="25" presetID="24" presetClass="entr" presetSubtype="0" fill="hold" grpId="0" nodeType="clickEffect">
                                  <p:stCondLst>
                                    <p:cond delay="0"/>
                                  </p:stCondLst>
                                  <p:childTnLst>
                                    <p:set>
                                      <p:cBhvr>
                                        <p:cTn id="26" dur="1" fill="hold">
                                          <p:stCondLst>
                                            <p:cond delay="499"/>
                                          </p:stCondLst>
                                        </p:cTn>
                                        <p:tgtEl>
                                          <p:spTgt spid="122883">
                                            <p:txEl>
                                              <p:pRg st="4" end="4"/>
                                            </p:txEl>
                                          </p:spTgt>
                                        </p:tgtEl>
                                        <p:attrNameLst>
                                          <p:attrName>style.visibility</p:attrName>
                                        </p:attrNameLst>
                                      </p:cBhvr>
                                      <p:to>
                                        <p:strVal val="visible"/>
                                      </p:to>
                                    </p:set>
                                    <p:anim to="" calcmode="lin" valueType="num">
                                      <p:cBhvr>
                                        <p:cTn id="27" dur="1" fill="hold"/>
                                        <p:tgtEl>
                                          <p:spTgt spid="122883">
                                            <p:txEl>
                                              <p:pRg st="4" end="4"/>
                                            </p:txEl>
                                          </p:spTgt>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883" grpId="0" build="p" autoUpdateAnimBg="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533400"/>
            <a:ext cx="6512511" cy="1143000"/>
          </a:xfrm>
          <a:solidFill>
            <a:schemeClr val="bg2"/>
          </a:solidFill>
        </p:spPr>
        <p:txBody>
          <a:bodyPr/>
          <a:lstStyle/>
          <a:p>
            <a:r>
              <a:rPr lang="en-US" dirty="0" smtClean="0"/>
              <a:t>Polar vs. Non-Polar</a:t>
            </a:r>
            <a:endParaRPr lang="en-US" dirty="0"/>
          </a:p>
        </p:txBody>
      </p:sp>
      <p:sp>
        <p:nvSpPr>
          <p:cNvPr id="6" name="Content Placeholder 5"/>
          <p:cNvSpPr>
            <a:spLocks noGrp="1"/>
          </p:cNvSpPr>
          <p:nvPr>
            <p:ph idx="4294967295"/>
          </p:nvPr>
        </p:nvSpPr>
        <p:spPr>
          <a:xfrm>
            <a:off x="152400" y="1828800"/>
            <a:ext cx="8991600" cy="4724400"/>
          </a:xfrm>
          <a:prstGeom prst="rect">
            <a:avLst/>
          </a:prstGeom>
        </p:spPr>
        <p:txBody>
          <a:bodyPr>
            <a:normAutofit lnSpcReduction="10000"/>
          </a:bodyPr>
          <a:lstStyle/>
          <a:p>
            <a:pPr marL="457200" indent="-457200" algn="l">
              <a:buFont typeface="Arial" panose="020B0604020202020204" pitchFamily="34" charset="0"/>
              <a:buChar char="•"/>
            </a:pPr>
            <a:r>
              <a:rPr lang="en-US" sz="2800" dirty="0" smtClean="0"/>
              <a:t>Ionic – Large electronegativity difference</a:t>
            </a:r>
          </a:p>
          <a:p>
            <a:pPr marL="457200" indent="-457200" algn="l">
              <a:buFont typeface="Arial" panose="020B0604020202020204" pitchFamily="34" charset="0"/>
              <a:buChar char="•"/>
            </a:pPr>
            <a:r>
              <a:rPr lang="en-US" sz="2800" dirty="0" smtClean="0"/>
              <a:t>Polar Covalent – medium difference in electronegativity</a:t>
            </a:r>
          </a:p>
          <a:p>
            <a:pPr marL="457200" indent="-457200" algn="l">
              <a:buFont typeface="Arial" panose="020B0604020202020204" pitchFamily="34" charset="0"/>
              <a:buChar char="•"/>
            </a:pPr>
            <a:r>
              <a:rPr lang="en-US" sz="2800" dirty="0" smtClean="0"/>
              <a:t>Non-Polar Covalent – small to no difference in electronegativity</a:t>
            </a:r>
          </a:p>
          <a:p>
            <a:pPr marL="457200" indent="-457200" algn="l">
              <a:buFont typeface="Arial" panose="020B0604020202020204" pitchFamily="34" charset="0"/>
              <a:buChar char="•"/>
            </a:pPr>
            <a:r>
              <a:rPr lang="en-US" sz="2800" dirty="0" smtClean="0"/>
              <a:t>Simply put:</a:t>
            </a:r>
          </a:p>
          <a:p>
            <a:pPr marL="1084263" lvl="1" indent="-457200" algn="l"/>
            <a:r>
              <a:rPr lang="en-US" sz="2800" dirty="0" smtClean="0"/>
              <a:t>Ionic – metal and non metals</a:t>
            </a:r>
          </a:p>
          <a:p>
            <a:pPr marL="1084263" lvl="1" indent="-457200" algn="l"/>
            <a:r>
              <a:rPr lang="en-US" sz="2800" dirty="0" smtClean="0"/>
              <a:t>Polar Covalent – 2 different non metals</a:t>
            </a:r>
          </a:p>
          <a:p>
            <a:pPr marL="1084263" lvl="1" indent="-457200" algn="l"/>
            <a:r>
              <a:rPr lang="en-US" sz="2800" dirty="0" smtClean="0"/>
              <a:t>Non-Polar Covalent – 2 identical non metals and C-H</a:t>
            </a:r>
            <a:endParaRPr lang="en-US" sz="2800" dirty="0"/>
          </a:p>
        </p:txBody>
      </p:sp>
      <p:sp>
        <p:nvSpPr>
          <p:cNvPr id="5" name="Slide Number Placeholder 4"/>
          <p:cNvSpPr>
            <a:spLocks noGrp="1"/>
          </p:cNvSpPr>
          <p:nvPr>
            <p:ph type="sldNum" sz="quarter" idx="12"/>
          </p:nvPr>
        </p:nvSpPr>
        <p:spPr/>
        <p:txBody>
          <a:bodyPr/>
          <a:lstStyle/>
          <a:p>
            <a:fld id="{74431603-FCC3-4DA4-AFDC-B89EDB301855}" type="slidenum">
              <a:rPr lang="en-US" smtClean="0"/>
              <a:pPr/>
              <a:t>58</a:t>
            </a:fld>
            <a:endParaRPr lang="en-US"/>
          </a:p>
        </p:txBody>
      </p:sp>
    </p:spTree>
    <p:extLst>
      <p:ext uri="{BB962C8B-B14F-4D97-AF65-F5344CB8AC3E}">
        <p14:creationId xmlns:p14="http://schemas.microsoft.com/office/powerpoint/2010/main" val="243178952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24930" name="Rectangle 2"/>
          <p:cNvSpPr>
            <a:spLocks noGrp="1" noChangeArrowheads="1"/>
          </p:cNvSpPr>
          <p:nvPr>
            <p:ph type="title"/>
          </p:nvPr>
        </p:nvSpPr>
        <p:spPr>
          <a:xfrm>
            <a:off x="260850" y="304800"/>
            <a:ext cx="8502150" cy="800861"/>
          </a:xfrm>
          <a:noFill/>
          <a:ln/>
        </p:spPr>
        <p:txBody>
          <a:bodyPr wrap="square" lIns="92075" tIns="46038" rIns="92075" bIns="46038" anchorCtr="1">
            <a:spAutoFit/>
          </a:bodyPr>
          <a:lstStyle/>
          <a:p>
            <a:r>
              <a:rPr lang="en-US" altLang="en-US" dirty="0"/>
              <a:t>How to show a bond is polar</a:t>
            </a:r>
          </a:p>
        </p:txBody>
      </p:sp>
      <p:sp>
        <p:nvSpPr>
          <p:cNvPr id="124931" name="Rectangle 3"/>
          <p:cNvSpPr>
            <a:spLocks noGrp="1" noChangeArrowheads="1"/>
          </p:cNvSpPr>
          <p:nvPr>
            <p:ph sz="quarter" idx="13"/>
          </p:nvPr>
        </p:nvSpPr>
        <p:spPr>
          <a:xfrm>
            <a:off x="427830" y="1393824"/>
            <a:ext cx="8518525" cy="4724400"/>
          </a:xfrm>
          <a:noFill/>
          <a:ln/>
        </p:spPr>
        <p:txBody>
          <a:bodyPr lIns="92075" tIns="46038" rIns="92075" bIns="46038">
            <a:normAutofit/>
          </a:bodyPr>
          <a:lstStyle/>
          <a:p>
            <a:pPr>
              <a:lnSpc>
                <a:spcPct val="90000"/>
              </a:lnSpc>
            </a:pPr>
            <a:r>
              <a:rPr lang="en-US" altLang="en-US" sz="3200" dirty="0"/>
              <a:t>Isn’t a whole charge just a partial charge</a:t>
            </a:r>
          </a:p>
          <a:p>
            <a:pPr>
              <a:lnSpc>
                <a:spcPct val="90000"/>
              </a:lnSpc>
            </a:pPr>
            <a:r>
              <a:rPr lang="en-US" altLang="en-US" sz="3200" dirty="0">
                <a:latin typeface="Symbol" pitchFamily="18" charset="2"/>
              </a:rPr>
              <a:t>d+ </a:t>
            </a:r>
            <a:r>
              <a:rPr lang="en-US" altLang="en-US" sz="3200" dirty="0"/>
              <a:t>means a partially positive</a:t>
            </a:r>
          </a:p>
          <a:p>
            <a:pPr>
              <a:lnSpc>
                <a:spcPct val="90000"/>
              </a:lnSpc>
            </a:pPr>
            <a:r>
              <a:rPr lang="en-US" altLang="en-US" sz="3200" dirty="0">
                <a:latin typeface="Symbol" pitchFamily="18" charset="2"/>
              </a:rPr>
              <a:t>d- </a:t>
            </a:r>
            <a:r>
              <a:rPr lang="en-US" altLang="en-US" sz="3200" dirty="0"/>
              <a:t>means a partially </a:t>
            </a:r>
            <a:r>
              <a:rPr lang="en-US" altLang="en-US" sz="3200" dirty="0" smtClean="0"/>
              <a:t>negative</a:t>
            </a:r>
          </a:p>
          <a:p>
            <a:pPr>
              <a:lnSpc>
                <a:spcPct val="90000"/>
              </a:lnSpc>
            </a:pPr>
            <a:r>
              <a:rPr lang="en-US" altLang="en-US" sz="3200" dirty="0" smtClean="0"/>
              <a:t>The </a:t>
            </a:r>
            <a:r>
              <a:rPr lang="en-US" altLang="en-US" sz="3200" dirty="0"/>
              <a:t>Cl pulls harder on the electrons</a:t>
            </a:r>
          </a:p>
          <a:p>
            <a:pPr>
              <a:lnSpc>
                <a:spcPct val="90000"/>
              </a:lnSpc>
            </a:pPr>
            <a:r>
              <a:rPr lang="en-US" altLang="en-US" sz="3200" dirty="0"/>
              <a:t>The electrons spend more time near the Cl</a:t>
            </a:r>
          </a:p>
        </p:txBody>
      </p:sp>
      <p:sp>
        <p:nvSpPr>
          <p:cNvPr id="124932" name="Rectangle 4"/>
          <p:cNvSpPr>
            <a:spLocks noChangeArrowheads="1"/>
          </p:cNvSpPr>
          <p:nvPr/>
        </p:nvSpPr>
        <p:spPr bwMode="auto">
          <a:xfrm>
            <a:off x="3535363" y="5302249"/>
            <a:ext cx="558800" cy="8239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spAutoFit/>
          </a:bodyPr>
          <a:lstStyle/>
          <a:p>
            <a:pPr eaLnBrk="0" hangingPunct="0">
              <a:spcBef>
                <a:spcPct val="50000"/>
              </a:spcBef>
            </a:pPr>
            <a:r>
              <a:rPr lang="en-US" altLang="en-US" sz="4800" dirty="0">
                <a:latin typeface="Arial" charset="0"/>
              </a:rPr>
              <a:t>H</a:t>
            </a:r>
          </a:p>
        </p:txBody>
      </p:sp>
      <p:sp>
        <p:nvSpPr>
          <p:cNvPr id="124933" name="Rectangle 5"/>
          <p:cNvSpPr>
            <a:spLocks noChangeArrowheads="1"/>
          </p:cNvSpPr>
          <p:nvPr/>
        </p:nvSpPr>
        <p:spPr bwMode="auto">
          <a:xfrm>
            <a:off x="5142706" y="5334000"/>
            <a:ext cx="882650" cy="8239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spAutoFit/>
          </a:bodyPr>
          <a:lstStyle/>
          <a:p>
            <a:pPr eaLnBrk="0" hangingPunct="0">
              <a:spcBef>
                <a:spcPct val="50000"/>
              </a:spcBef>
            </a:pPr>
            <a:r>
              <a:rPr lang="en-US" altLang="en-US" sz="4800" dirty="0">
                <a:latin typeface="Arial" charset="0"/>
              </a:rPr>
              <a:t>Cl</a:t>
            </a:r>
          </a:p>
        </p:txBody>
      </p:sp>
      <p:sp>
        <p:nvSpPr>
          <p:cNvPr id="124934" name="Line 6"/>
          <p:cNvSpPr>
            <a:spLocks noChangeShapeType="1"/>
          </p:cNvSpPr>
          <p:nvPr/>
        </p:nvSpPr>
        <p:spPr bwMode="auto">
          <a:xfrm>
            <a:off x="4231481" y="5714206"/>
            <a:ext cx="911225" cy="0"/>
          </a:xfrm>
          <a:prstGeom prst="line">
            <a:avLst/>
          </a:prstGeom>
          <a:noFill/>
          <a:ln w="254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24935" name="Rectangle 7"/>
          <p:cNvSpPr>
            <a:spLocks noChangeArrowheads="1"/>
          </p:cNvSpPr>
          <p:nvPr/>
        </p:nvSpPr>
        <p:spPr bwMode="auto">
          <a:xfrm>
            <a:off x="3134518" y="4789488"/>
            <a:ext cx="842963"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spAutoFit/>
          </a:bodyPr>
          <a:lstStyle/>
          <a:p>
            <a:pPr eaLnBrk="0" hangingPunct="0">
              <a:spcBef>
                <a:spcPct val="20000"/>
              </a:spcBef>
            </a:pPr>
            <a:r>
              <a:rPr lang="en-US" altLang="en-US" sz="4000" b="1" dirty="0">
                <a:latin typeface="Symbol" pitchFamily="18" charset="2"/>
              </a:rPr>
              <a:t>d+</a:t>
            </a:r>
          </a:p>
        </p:txBody>
      </p:sp>
      <p:sp>
        <p:nvSpPr>
          <p:cNvPr id="124936" name="Rectangle 8"/>
          <p:cNvSpPr>
            <a:spLocks noChangeArrowheads="1"/>
          </p:cNvSpPr>
          <p:nvPr/>
        </p:nvSpPr>
        <p:spPr bwMode="auto">
          <a:xfrm>
            <a:off x="5562600" y="4792663"/>
            <a:ext cx="925512"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spAutoFit/>
          </a:bodyPr>
          <a:lstStyle/>
          <a:p>
            <a:pPr eaLnBrk="0" hangingPunct="0">
              <a:spcBef>
                <a:spcPct val="20000"/>
              </a:spcBef>
            </a:pPr>
            <a:r>
              <a:rPr lang="en-US" altLang="en-US" sz="4000" b="1" dirty="0">
                <a:latin typeface="Symbol" pitchFamily="18" charset="2"/>
              </a:rPr>
              <a:t>d-</a:t>
            </a:r>
          </a:p>
        </p:txBody>
      </p:sp>
      <p:sp>
        <p:nvSpPr>
          <p:cNvPr id="124937" name="Line 9"/>
          <p:cNvSpPr>
            <a:spLocks noChangeShapeType="1"/>
          </p:cNvSpPr>
          <p:nvPr/>
        </p:nvSpPr>
        <p:spPr bwMode="auto">
          <a:xfrm>
            <a:off x="3556000" y="6343650"/>
            <a:ext cx="1865313" cy="0"/>
          </a:xfrm>
          <a:prstGeom prst="line">
            <a:avLst/>
          </a:prstGeom>
          <a:noFill/>
          <a:ln w="25400">
            <a:solidFill>
              <a:schemeClr val="tx1"/>
            </a:solidFill>
            <a:round/>
            <a:headEnd type="none" w="sm" len="sm"/>
            <a:tailEnd type="stealth"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24938" name="Line 10"/>
          <p:cNvSpPr>
            <a:spLocks noChangeShapeType="1"/>
          </p:cNvSpPr>
          <p:nvPr/>
        </p:nvSpPr>
        <p:spPr bwMode="auto">
          <a:xfrm>
            <a:off x="3814763" y="6160293"/>
            <a:ext cx="0" cy="366713"/>
          </a:xfrm>
          <a:prstGeom prst="line">
            <a:avLst/>
          </a:prstGeom>
          <a:noFill/>
          <a:ln w="254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Tree>
    <p:extLst>
      <p:ext uri="{BB962C8B-B14F-4D97-AF65-F5344CB8AC3E}">
        <p14:creationId xmlns:p14="http://schemas.microsoft.com/office/powerpoint/2010/main" val="458041579"/>
      </p:ext>
    </p:extLst>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4" presetClass="entr" presetSubtype="0" fill="hold" grpId="0" nodeType="clickEffect">
                                  <p:stCondLst>
                                    <p:cond delay="0"/>
                                  </p:stCondLst>
                                  <p:childTnLst>
                                    <p:set>
                                      <p:cBhvr>
                                        <p:cTn id="6" dur="1" fill="hold">
                                          <p:stCondLst>
                                            <p:cond delay="499"/>
                                          </p:stCondLst>
                                        </p:cTn>
                                        <p:tgtEl>
                                          <p:spTgt spid="124931">
                                            <p:txEl>
                                              <p:pRg st="0" end="0"/>
                                            </p:txEl>
                                          </p:spTgt>
                                        </p:tgtEl>
                                        <p:attrNameLst>
                                          <p:attrName>style.visibility</p:attrName>
                                        </p:attrNameLst>
                                      </p:cBhvr>
                                      <p:to>
                                        <p:strVal val="visible"/>
                                      </p:to>
                                    </p:set>
                                    <p:anim to="" calcmode="lin" valueType="num">
                                      <p:cBhvr>
                                        <p:cTn id="7" dur="1" fill="hold"/>
                                        <p:tgtEl>
                                          <p:spTgt spid="124931">
                                            <p:txEl>
                                              <p:pRg st="0" end="0"/>
                                            </p:txEl>
                                          </p:spTgt>
                                        </p:tgtEl>
                                        <p:attrNameLst>
                                          <p:attrName/>
                                        </p:attrNameLst>
                                      </p:cBhvr>
                                    </p:anim>
                                  </p:childTnLst>
                                </p:cTn>
                              </p:par>
                            </p:childTnLst>
                          </p:cTn>
                        </p:par>
                      </p:childTnLst>
                    </p:cTn>
                  </p:par>
                  <p:par>
                    <p:cTn id="8" fill="hold" nodeType="clickPar">
                      <p:stCondLst>
                        <p:cond delay="indefinite"/>
                      </p:stCondLst>
                      <p:childTnLst>
                        <p:par>
                          <p:cTn id="9" fill="hold" nodeType="withGroup">
                            <p:stCondLst>
                              <p:cond delay="0"/>
                            </p:stCondLst>
                            <p:childTnLst>
                              <p:par>
                                <p:cTn id="10" presetID="24" presetClass="entr" presetSubtype="0" fill="hold" grpId="0" nodeType="clickEffect">
                                  <p:stCondLst>
                                    <p:cond delay="0"/>
                                  </p:stCondLst>
                                  <p:childTnLst>
                                    <p:set>
                                      <p:cBhvr>
                                        <p:cTn id="11" dur="1" fill="hold">
                                          <p:stCondLst>
                                            <p:cond delay="499"/>
                                          </p:stCondLst>
                                        </p:cTn>
                                        <p:tgtEl>
                                          <p:spTgt spid="124931">
                                            <p:txEl>
                                              <p:pRg st="1" end="1"/>
                                            </p:txEl>
                                          </p:spTgt>
                                        </p:tgtEl>
                                        <p:attrNameLst>
                                          <p:attrName>style.visibility</p:attrName>
                                        </p:attrNameLst>
                                      </p:cBhvr>
                                      <p:to>
                                        <p:strVal val="visible"/>
                                      </p:to>
                                    </p:set>
                                    <p:anim to="" calcmode="lin" valueType="num">
                                      <p:cBhvr>
                                        <p:cTn id="12" dur="1" fill="hold"/>
                                        <p:tgtEl>
                                          <p:spTgt spid="124931">
                                            <p:txEl>
                                              <p:pRg st="1" end="1"/>
                                            </p:txEl>
                                          </p:spTgt>
                                        </p:tgtEl>
                                        <p:attrNameLst>
                                          <p:attrName/>
                                        </p:attrNameLst>
                                      </p:cBhvr>
                                    </p:anim>
                                  </p:childTnLst>
                                </p:cTn>
                              </p:par>
                            </p:childTnLst>
                          </p:cTn>
                        </p:par>
                      </p:childTnLst>
                    </p:cTn>
                  </p:par>
                  <p:par>
                    <p:cTn id="13" fill="hold" nodeType="clickPar">
                      <p:stCondLst>
                        <p:cond delay="indefinite"/>
                      </p:stCondLst>
                      <p:childTnLst>
                        <p:par>
                          <p:cTn id="14" fill="hold" nodeType="withGroup">
                            <p:stCondLst>
                              <p:cond delay="0"/>
                            </p:stCondLst>
                            <p:childTnLst>
                              <p:par>
                                <p:cTn id="15" presetID="24" presetClass="entr" presetSubtype="0" fill="hold" grpId="0" nodeType="clickEffect">
                                  <p:stCondLst>
                                    <p:cond delay="0"/>
                                  </p:stCondLst>
                                  <p:childTnLst>
                                    <p:set>
                                      <p:cBhvr>
                                        <p:cTn id="16" dur="1" fill="hold">
                                          <p:stCondLst>
                                            <p:cond delay="499"/>
                                          </p:stCondLst>
                                        </p:cTn>
                                        <p:tgtEl>
                                          <p:spTgt spid="124931">
                                            <p:txEl>
                                              <p:pRg st="2" end="2"/>
                                            </p:txEl>
                                          </p:spTgt>
                                        </p:tgtEl>
                                        <p:attrNameLst>
                                          <p:attrName>style.visibility</p:attrName>
                                        </p:attrNameLst>
                                      </p:cBhvr>
                                      <p:to>
                                        <p:strVal val="visible"/>
                                      </p:to>
                                    </p:set>
                                    <p:anim to="" calcmode="lin" valueType="num">
                                      <p:cBhvr>
                                        <p:cTn id="17" dur="1" fill="hold"/>
                                        <p:tgtEl>
                                          <p:spTgt spid="124931">
                                            <p:txEl>
                                              <p:pRg st="2" end="2"/>
                                            </p:txEl>
                                          </p:spTgt>
                                        </p:tgtEl>
                                        <p:attrNameLst>
                                          <p:attrName/>
                                        </p:attrNameLst>
                                      </p:cBhvr>
                                    </p:anim>
                                  </p:childTnLst>
                                </p:cTn>
                              </p:par>
                            </p:childTnLst>
                          </p:cTn>
                        </p:par>
                      </p:childTnLst>
                    </p:cTn>
                  </p:par>
                  <p:par>
                    <p:cTn id="18" fill="hold">
                      <p:stCondLst>
                        <p:cond delay="indefinite"/>
                      </p:stCondLst>
                      <p:childTnLst>
                        <p:par>
                          <p:cTn id="19" fill="hold">
                            <p:stCondLst>
                              <p:cond delay="0"/>
                            </p:stCondLst>
                            <p:childTnLst>
                              <p:par>
                                <p:cTn id="20" presetID="24" presetClass="entr" presetSubtype="0" fill="hold" grpId="0" nodeType="clickEffect">
                                  <p:stCondLst>
                                    <p:cond delay="0"/>
                                  </p:stCondLst>
                                  <p:childTnLst>
                                    <p:set>
                                      <p:cBhvr>
                                        <p:cTn id="21" dur="1" fill="hold">
                                          <p:stCondLst>
                                            <p:cond delay="499"/>
                                          </p:stCondLst>
                                        </p:cTn>
                                        <p:tgtEl>
                                          <p:spTgt spid="124931">
                                            <p:txEl>
                                              <p:pRg st="3" end="3"/>
                                            </p:txEl>
                                          </p:spTgt>
                                        </p:tgtEl>
                                        <p:attrNameLst>
                                          <p:attrName>style.visibility</p:attrName>
                                        </p:attrNameLst>
                                      </p:cBhvr>
                                      <p:to>
                                        <p:strVal val="visible"/>
                                      </p:to>
                                    </p:set>
                                    <p:anim to="" calcmode="lin" valueType="num">
                                      <p:cBhvr>
                                        <p:cTn id="22" dur="1" fill="hold"/>
                                        <p:tgtEl>
                                          <p:spTgt spid="124931">
                                            <p:txEl>
                                              <p:pRg st="3" end="3"/>
                                            </p:txEl>
                                          </p:spTgt>
                                        </p:tgtEl>
                                        <p:attrNameLst>
                                          <p:attrName/>
                                        </p:attrNameLst>
                                      </p:cBhvr>
                                    </p:anim>
                                  </p:childTnLst>
                                </p:cTn>
                              </p:par>
                            </p:childTnLst>
                          </p:cTn>
                        </p:par>
                      </p:childTnLst>
                    </p:cTn>
                  </p:par>
                  <p:par>
                    <p:cTn id="23" fill="hold" nodeType="clickPar">
                      <p:stCondLst>
                        <p:cond delay="indefinite"/>
                      </p:stCondLst>
                      <p:childTnLst>
                        <p:par>
                          <p:cTn id="24" fill="hold" nodeType="withGroup">
                            <p:stCondLst>
                              <p:cond delay="0"/>
                            </p:stCondLst>
                            <p:childTnLst>
                              <p:par>
                                <p:cTn id="25" presetID="24" presetClass="entr" presetSubtype="0" fill="hold" grpId="0" nodeType="clickEffect">
                                  <p:stCondLst>
                                    <p:cond delay="0"/>
                                  </p:stCondLst>
                                  <p:childTnLst>
                                    <p:set>
                                      <p:cBhvr>
                                        <p:cTn id="26" dur="1" fill="hold">
                                          <p:stCondLst>
                                            <p:cond delay="499"/>
                                          </p:stCondLst>
                                        </p:cTn>
                                        <p:tgtEl>
                                          <p:spTgt spid="124931">
                                            <p:txEl>
                                              <p:pRg st="4" end="4"/>
                                            </p:txEl>
                                          </p:spTgt>
                                        </p:tgtEl>
                                        <p:attrNameLst>
                                          <p:attrName>style.visibility</p:attrName>
                                        </p:attrNameLst>
                                      </p:cBhvr>
                                      <p:to>
                                        <p:strVal val="visible"/>
                                      </p:to>
                                    </p:set>
                                    <p:anim to="" calcmode="lin" valueType="num">
                                      <p:cBhvr>
                                        <p:cTn id="27" dur="1" fill="hold"/>
                                        <p:tgtEl>
                                          <p:spTgt spid="124931">
                                            <p:txEl>
                                              <p:pRg st="4" end="4"/>
                                            </p:txEl>
                                          </p:spTgt>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4931" grpId="0" build="p" autoUpdateAnimBg="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381000"/>
            <a:ext cx="8686800" cy="990600"/>
          </a:xfrm>
          <a:solidFill>
            <a:schemeClr val="accent2"/>
          </a:solidFill>
        </p:spPr>
        <p:txBody>
          <a:bodyPr/>
          <a:lstStyle/>
          <a:p>
            <a:pPr marL="0" indent="0" algn="l">
              <a:buNone/>
            </a:pPr>
            <a:r>
              <a:rPr lang="en-US" dirty="0" smtClean="0">
                <a:solidFill>
                  <a:schemeClr val="tx1"/>
                </a:solidFill>
              </a:rPr>
              <a:t>Determining Effective Nuclear Charge</a:t>
            </a:r>
            <a:endParaRPr lang="en-US" dirty="0">
              <a:solidFill>
                <a:schemeClr val="tx1"/>
              </a:solidFill>
            </a:endParaRPr>
          </a:p>
        </p:txBody>
      </p:sp>
      <p:sp>
        <p:nvSpPr>
          <p:cNvPr id="3" name="Content Placeholder 2"/>
          <p:cNvSpPr>
            <a:spLocks noGrp="1"/>
          </p:cNvSpPr>
          <p:nvPr>
            <p:ph idx="4294967295"/>
          </p:nvPr>
        </p:nvSpPr>
        <p:spPr>
          <a:xfrm>
            <a:off x="457200" y="1828800"/>
            <a:ext cx="8229600" cy="4830763"/>
          </a:xfrm>
          <a:prstGeom prst="rect">
            <a:avLst/>
          </a:prstGeom>
        </p:spPr>
        <p:txBody>
          <a:bodyPr>
            <a:normAutofit/>
          </a:bodyPr>
          <a:lstStyle/>
          <a:p>
            <a:pPr marL="457200" indent="-457200">
              <a:buFont typeface="Arial" panose="020B0604020202020204" pitchFamily="34" charset="0"/>
              <a:buChar char="•"/>
            </a:pPr>
            <a:r>
              <a:rPr lang="en-US" sz="3200" dirty="0" smtClean="0"/>
              <a:t>Equation</a:t>
            </a:r>
          </a:p>
          <a:p>
            <a:pPr marL="1084263" lvl="1" indent="-457200"/>
            <a:r>
              <a:rPr lang="en-US" sz="3200" b="1" dirty="0" err="1" smtClean="0"/>
              <a:t>Z</a:t>
            </a:r>
            <a:r>
              <a:rPr lang="en-US" sz="3200" b="1" baseline="-25000" dirty="0" err="1" smtClean="0"/>
              <a:t>eff</a:t>
            </a:r>
            <a:r>
              <a:rPr lang="en-US" sz="3200" b="1" dirty="0" smtClean="0"/>
              <a:t> = # protons - # core electrons</a:t>
            </a:r>
          </a:p>
          <a:p>
            <a:pPr marL="457200" indent="-457200"/>
            <a:endParaRPr lang="en-US" sz="3200" dirty="0"/>
          </a:p>
          <a:p>
            <a:pPr marL="457200" indent="-457200">
              <a:buFont typeface="Arial" panose="020B0604020202020204" pitchFamily="34" charset="0"/>
              <a:buChar char="•"/>
            </a:pPr>
            <a:r>
              <a:rPr lang="en-US" sz="3200" dirty="0" smtClean="0"/>
              <a:t>Trends</a:t>
            </a:r>
          </a:p>
          <a:p>
            <a:pPr marL="1084263" lvl="1" indent="-457200"/>
            <a:r>
              <a:rPr lang="en-US" sz="3200" dirty="0" smtClean="0"/>
              <a:t>Increases from left to right across a periods</a:t>
            </a:r>
          </a:p>
          <a:p>
            <a:pPr marL="1084263" lvl="1" indent="-457200"/>
            <a:r>
              <a:rPr lang="en-US" sz="3200" dirty="0" smtClean="0"/>
              <a:t>Stays the same in a group</a:t>
            </a:r>
            <a:endParaRPr lang="en-US" sz="3200" dirty="0"/>
          </a:p>
        </p:txBody>
      </p:sp>
      <p:sp>
        <p:nvSpPr>
          <p:cNvPr id="4" name="Slide Number Placeholder 3"/>
          <p:cNvSpPr>
            <a:spLocks noGrp="1"/>
          </p:cNvSpPr>
          <p:nvPr>
            <p:ph type="sldNum" sz="quarter" idx="12"/>
          </p:nvPr>
        </p:nvSpPr>
        <p:spPr/>
        <p:txBody>
          <a:bodyPr/>
          <a:lstStyle/>
          <a:p>
            <a:pPr>
              <a:defRPr/>
            </a:pPr>
            <a:fld id="{7AA5AF79-D145-4FB1-8325-64C17FB2CD8C}" type="slidenum">
              <a:rPr lang="en-US" smtClean="0"/>
              <a:pPr>
                <a:defRPr/>
              </a:pPr>
              <a:t>6</a:t>
            </a:fld>
            <a:endParaRPr lang="en-US"/>
          </a:p>
        </p:txBody>
      </p:sp>
    </p:spTree>
    <p:extLst>
      <p:ext uri="{BB962C8B-B14F-4D97-AF65-F5344CB8AC3E}">
        <p14:creationId xmlns:p14="http://schemas.microsoft.com/office/powerpoint/2010/main" val="2836547280"/>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Strength of Polar Bond</a:t>
            </a:r>
            <a:endParaRPr lang="en-US" dirty="0"/>
          </a:p>
        </p:txBody>
      </p:sp>
      <p:sp>
        <p:nvSpPr>
          <p:cNvPr id="6" name="Content Placeholder 5"/>
          <p:cNvSpPr>
            <a:spLocks noGrp="1"/>
          </p:cNvSpPr>
          <p:nvPr>
            <p:ph idx="1"/>
          </p:nvPr>
        </p:nvSpPr>
        <p:spPr/>
        <p:txBody>
          <a:bodyPr>
            <a:normAutofit fontScale="85000" lnSpcReduction="10000"/>
          </a:bodyPr>
          <a:lstStyle/>
          <a:p>
            <a:pPr marL="457200" indent="-457200">
              <a:lnSpc>
                <a:spcPct val="100000"/>
              </a:lnSpc>
              <a:buFont typeface="Arial" panose="020B0604020202020204" pitchFamily="34" charset="0"/>
              <a:buChar char="•"/>
            </a:pPr>
            <a:r>
              <a:rPr lang="en-US" sz="4000" dirty="0" smtClean="0"/>
              <a:t>The greater the difference in electronegativity of the bonded atoms, the more polar the bond is.</a:t>
            </a:r>
          </a:p>
          <a:p>
            <a:pPr marL="457200" indent="-457200">
              <a:lnSpc>
                <a:spcPct val="100000"/>
              </a:lnSpc>
              <a:buFont typeface="Arial" panose="020B0604020202020204" pitchFamily="34" charset="0"/>
              <a:buChar char="•"/>
            </a:pPr>
            <a:r>
              <a:rPr lang="en-US" sz="4000" dirty="0" smtClean="0"/>
              <a:t>H-F and H-Cl are both polar bonds, but the electronegativity difference between Fluorine and Hydrogen is greater than Chlorine and Hydrogen so the H-F bond is more polar. </a:t>
            </a:r>
            <a:endParaRPr lang="en-US" sz="4000" dirty="0"/>
          </a:p>
        </p:txBody>
      </p:sp>
      <p:sp>
        <p:nvSpPr>
          <p:cNvPr id="2" name="Slide Number Placeholder 1"/>
          <p:cNvSpPr>
            <a:spLocks noGrp="1"/>
          </p:cNvSpPr>
          <p:nvPr>
            <p:ph type="sldNum" sz="quarter" idx="4"/>
          </p:nvPr>
        </p:nvSpPr>
        <p:spPr/>
        <p:txBody>
          <a:bodyPr/>
          <a:lstStyle/>
          <a:p>
            <a:fld id="{81582BD6-FC20-4557-852B-8433F8572D30}" type="slidenum">
              <a:rPr lang="en-US" smtClean="0"/>
              <a:pPr/>
              <a:t>60</a:t>
            </a:fld>
            <a:endParaRPr lang="en-US" dirty="0"/>
          </a:p>
        </p:txBody>
      </p:sp>
    </p:spTree>
    <p:extLst>
      <p:ext uri="{BB962C8B-B14F-4D97-AF65-F5344CB8AC3E}">
        <p14:creationId xmlns:p14="http://schemas.microsoft.com/office/powerpoint/2010/main" val="2965568399"/>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7330" name="Rectangle 2"/>
          <p:cNvSpPr>
            <a:spLocks noGrp="1" noChangeArrowheads="1"/>
          </p:cNvSpPr>
          <p:nvPr>
            <p:ph type="title"/>
          </p:nvPr>
        </p:nvSpPr>
        <p:spPr>
          <a:xfrm>
            <a:off x="381000" y="228600"/>
            <a:ext cx="8229600" cy="1143000"/>
          </a:xfrm>
          <a:solidFill>
            <a:schemeClr val="bg2"/>
          </a:solidFill>
        </p:spPr>
        <p:txBody>
          <a:bodyPr/>
          <a:lstStyle/>
          <a:p>
            <a:r>
              <a:rPr lang="en-US" dirty="0"/>
              <a:t>Example </a:t>
            </a:r>
          </a:p>
        </p:txBody>
      </p:sp>
      <p:sp>
        <p:nvSpPr>
          <p:cNvPr id="227331" name="Rectangle 3"/>
          <p:cNvSpPr>
            <a:spLocks noGrp="1" noChangeArrowheads="1"/>
          </p:cNvSpPr>
          <p:nvPr>
            <p:ph idx="4294967295"/>
          </p:nvPr>
        </p:nvSpPr>
        <p:spPr>
          <a:xfrm>
            <a:off x="15240" y="1828800"/>
            <a:ext cx="8991600" cy="3352800"/>
          </a:xfrm>
          <a:prstGeom prst="rect">
            <a:avLst/>
          </a:prstGeom>
        </p:spPr>
        <p:txBody>
          <a:bodyPr/>
          <a:lstStyle/>
          <a:p>
            <a:pPr algn="l"/>
            <a:r>
              <a:rPr lang="en-US" sz="3200" dirty="0">
                <a:solidFill>
                  <a:schemeClr val="tx2"/>
                </a:solidFill>
                <a:latin typeface="+mn-lt"/>
                <a:ea typeface="+mn-ea"/>
                <a:cs typeface="+mn-cs"/>
              </a:rPr>
              <a:t>Determine and show if each of the following bonds are polar</a:t>
            </a:r>
          </a:p>
        </p:txBody>
      </p:sp>
    </p:spTree>
    <p:extLst>
      <p:ext uri="{BB962C8B-B14F-4D97-AF65-F5344CB8AC3E}">
        <p14:creationId xmlns:p14="http://schemas.microsoft.com/office/powerpoint/2010/main" val="781921039"/>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838200" y="2172648"/>
            <a:ext cx="7161661" cy="2423346"/>
          </a:xfrm>
        </p:spPr>
        <p:txBody>
          <a:bodyPr/>
          <a:lstStyle/>
          <a:p>
            <a:r>
              <a:rPr lang="en-US" dirty="0" smtClean="0"/>
              <a:t>Molecular Geometry</a:t>
            </a:r>
            <a:endParaRPr lang="en-US" dirty="0"/>
          </a:p>
        </p:txBody>
      </p:sp>
      <p:sp>
        <p:nvSpPr>
          <p:cNvPr id="6" name="Text Placeholder 5"/>
          <p:cNvSpPr>
            <a:spLocks noGrp="1"/>
          </p:cNvSpPr>
          <p:nvPr>
            <p:ph type="body" idx="1"/>
          </p:nvPr>
        </p:nvSpPr>
        <p:spPr/>
        <p:txBody>
          <a:bodyPr/>
          <a:lstStyle/>
          <a:p>
            <a:endParaRPr lang="en-US"/>
          </a:p>
        </p:txBody>
      </p:sp>
      <p:sp>
        <p:nvSpPr>
          <p:cNvPr id="2" name="Slide Number Placeholder 1"/>
          <p:cNvSpPr>
            <a:spLocks noGrp="1"/>
          </p:cNvSpPr>
          <p:nvPr>
            <p:ph type="sldNum" sz="quarter" idx="12"/>
          </p:nvPr>
        </p:nvSpPr>
        <p:spPr/>
        <p:txBody>
          <a:bodyPr/>
          <a:lstStyle/>
          <a:p>
            <a:fld id="{81582BD6-FC20-4557-852B-8433F8572D30}" type="slidenum">
              <a:rPr lang="en-US" smtClean="0"/>
              <a:pPr/>
              <a:t>62</a:t>
            </a:fld>
            <a:endParaRPr lang="en-US" dirty="0"/>
          </a:p>
        </p:txBody>
      </p:sp>
    </p:spTree>
    <p:extLst>
      <p:ext uri="{BB962C8B-B14F-4D97-AF65-F5344CB8AC3E}">
        <p14:creationId xmlns:p14="http://schemas.microsoft.com/office/powerpoint/2010/main" val="1980171742"/>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a:xfrm>
            <a:off x="914400" y="228600"/>
            <a:ext cx="6512511" cy="1143000"/>
          </a:xfrm>
        </p:spPr>
        <p:txBody>
          <a:bodyPr/>
          <a:lstStyle/>
          <a:p>
            <a:r>
              <a:rPr lang="en-US" altLang="en-US" dirty="0" smtClean="0"/>
              <a:t>A. VSEPR Theory</a:t>
            </a:r>
          </a:p>
        </p:txBody>
      </p:sp>
      <p:sp>
        <p:nvSpPr>
          <p:cNvPr id="16387" name="Rectangle 3"/>
          <p:cNvSpPr>
            <a:spLocks noGrp="1" noChangeArrowheads="1"/>
          </p:cNvSpPr>
          <p:nvPr>
            <p:ph type="body" idx="4294967295"/>
          </p:nvPr>
        </p:nvSpPr>
        <p:spPr>
          <a:xfrm>
            <a:off x="1173163" y="1447800"/>
            <a:ext cx="7772400" cy="2362200"/>
          </a:xfrm>
          <a:prstGeom prst="rect">
            <a:avLst/>
          </a:prstGeom>
        </p:spPr>
        <p:txBody>
          <a:bodyPr/>
          <a:lstStyle/>
          <a:p>
            <a:pPr>
              <a:lnSpc>
                <a:spcPct val="90000"/>
              </a:lnSpc>
              <a:buFont typeface="Wingdings" pitchFamily="2" charset="2"/>
              <a:buChar char="v"/>
            </a:pPr>
            <a:r>
              <a:rPr lang="en-US" altLang="en-US" b="1" smtClean="0"/>
              <a:t>V</a:t>
            </a:r>
            <a:r>
              <a:rPr lang="en-US" altLang="en-US" smtClean="0"/>
              <a:t>alence </a:t>
            </a:r>
            <a:r>
              <a:rPr lang="en-US" altLang="en-US" b="1" smtClean="0"/>
              <a:t>S</a:t>
            </a:r>
            <a:r>
              <a:rPr lang="en-US" altLang="en-US" smtClean="0"/>
              <a:t>hell </a:t>
            </a:r>
            <a:r>
              <a:rPr lang="en-US" altLang="en-US" b="1" smtClean="0"/>
              <a:t>E</a:t>
            </a:r>
            <a:r>
              <a:rPr lang="en-US" altLang="en-US" smtClean="0"/>
              <a:t>lectron </a:t>
            </a:r>
            <a:r>
              <a:rPr lang="en-US" altLang="en-US" b="1" smtClean="0"/>
              <a:t>P</a:t>
            </a:r>
            <a:r>
              <a:rPr lang="en-US" altLang="en-US" smtClean="0"/>
              <a:t>air </a:t>
            </a:r>
            <a:r>
              <a:rPr lang="en-US" altLang="en-US" b="1" smtClean="0"/>
              <a:t>R</a:t>
            </a:r>
            <a:r>
              <a:rPr lang="en-US" altLang="en-US" smtClean="0"/>
              <a:t>epulsion </a:t>
            </a:r>
            <a:r>
              <a:rPr lang="en-US" altLang="en-US" b="1" smtClean="0"/>
              <a:t>T</a:t>
            </a:r>
            <a:r>
              <a:rPr lang="en-US" altLang="en-US" smtClean="0"/>
              <a:t>heory</a:t>
            </a:r>
          </a:p>
          <a:p>
            <a:pPr>
              <a:lnSpc>
                <a:spcPct val="90000"/>
              </a:lnSpc>
              <a:spcBef>
                <a:spcPct val="100000"/>
              </a:spcBef>
              <a:buFont typeface="Wingdings" pitchFamily="2" charset="2"/>
              <a:buChar char="v"/>
            </a:pPr>
            <a:r>
              <a:rPr lang="en-US" altLang="en-US" smtClean="0"/>
              <a:t>Electron pairs orient themselves in order to minimize repulsive forces</a:t>
            </a:r>
          </a:p>
        </p:txBody>
      </p:sp>
      <p:pic>
        <p:nvPicPr>
          <p:cNvPr id="16405" name="Picture 21" descr="LINEAR"/>
          <p:cNvPicPr>
            <a:picLocks noChangeAspect="1" noChangeArrowheads="1"/>
          </p:cNvPicPr>
          <p:nvPr/>
        </p:nvPicPr>
        <p:blipFill>
          <a:blip r:embed="rId3">
            <a:lum bright="18000" contrast="24000"/>
            <a:extLst>
              <a:ext uri="{28A0092B-C50C-407E-A947-70E740481C1C}">
                <a14:useLocalDpi xmlns:a14="http://schemas.microsoft.com/office/drawing/2010/main" val="0"/>
              </a:ext>
            </a:extLst>
          </a:blip>
          <a:srcRect/>
          <a:stretch>
            <a:fillRect/>
          </a:stretch>
        </p:blipFill>
        <p:spPr bwMode="auto">
          <a:xfrm>
            <a:off x="1689100" y="4765675"/>
            <a:ext cx="6629400" cy="1201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056946185"/>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6387">
                                            <p:txEl>
                                              <p:pRg st="0" end="0"/>
                                            </p:txEl>
                                          </p:spTgt>
                                        </p:tgtEl>
                                        <p:attrNameLst>
                                          <p:attrName>style.visibility</p:attrName>
                                        </p:attrNameLst>
                                      </p:cBhvr>
                                      <p:to>
                                        <p:strVal val="visible"/>
                                      </p:to>
                                    </p:set>
                                    <p:animEffect transition="in" filter="wipe(left)">
                                      <p:cBhvr>
                                        <p:cTn id="7" dur="500"/>
                                        <p:tgtEl>
                                          <p:spTgt spid="16387">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6387">
                                            <p:txEl>
                                              <p:pRg st="1" end="1"/>
                                            </p:txEl>
                                          </p:spTgt>
                                        </p:tgtEl>
                                        <p:attrNameLst>
                                          <p:attrName>style.visibility</p:attrName>
                                        </p:attrNameLst>
                                      </p:cBhvr>
                                      <p:to>
                                        <p:strVal val="visible"/>
                                      </p:to>
                                    </p:set>
                                    <p:animEffect transition="in" filter="wipe(left)">
                                      <p:cBhvr>
                                        <p:cTn id="12" dur="500"/>
                                        <p:tgtEl>
                                          <p:spTgt spid="16387">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9" presetClass="entr" presetSubtype="0" fill="hold" nodeType="clickEffect">
                                  <p:stCondLst>
                                    <p:cond delay="0"/>
                                  </p:stCondLst>
                                  <p:childTnLst>
                                    <p:set>
                                      <p:cBhvr>
                                        <p:cTn id="16" dur="1" fill="hold">
                                          <p:stCondLst>
                                            <p:cond delay="0"/>
                                          </p:stCondLst>
                                        </p:cTn>
                                        <p:tgtEl>
                                          <p:spTgt spid="16405"/>
                                        </p:tgtEl>
                                        <p:attrNameLst>
                                          <p:attrName>style.visibility</p:attrName>
                                        </p:attrNameLst>
                                      </p:cBhvr>
                                      <p:to>
                                        <p:strVal val="visible"/>
                                      </p:to>
                                    </p:set>
                                    <p:animEffect transition="in" filter="dissolve">
                                      <p:cBhvr>
                                        <p:cTn id="17" dur="500"/>
                                        <p:tgtEl>
                                          <p:spTgt spid="1640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7" grpId="0" build="p" autoUpdateAnimBg="0"/>
    </p:bldLst>
  </p:timing>
</p:sld>
</file>

<file path=ppt/slides/slide6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p:txBody>
          <a:bodyPr/>
          <a:lstStyle/>
          <a:p>
            <a:r>
              <a:rPr lang="en-US" altLang="en-US" smtClean="0"/>
              <a:t>A. VSEPR Theory</a:t>
            </a:r>
          </a:p>
        </p:txBody>
      </p:sp>
      <p:sp>
        <p:nvSpPr>
          <p:cNvPr id="17411" name="Rectangle 3"/>
          <p:cNvSpPr>
            <a:spLocks noGrp="1" noChangeArrowheads="1"/>
          </p:cNvSpPr>
          <p:nvPr>
            <p:ph type="body" idx="4294967295"/>
          </p:nvPr>
        </p:nvSpPr>
        <p:spPr>
          <a:xfrm>
            <a:off x="1173163" y="1447800"/>
            <a:ext cx="7772400" cy="2362200"/>
          </a:xfrm>
          <a:prstGeom prst="rect">
            <a:avLst/>
          </a:prstGeom>
        </p:spPr>
        <p:txBody>
          <a:bodyPr/>
          <a:lstStyle/>
          <a:p>
            <a:pPr>
              <a:lnSpc>
                <a:spcPct val="90000"/>
              </a:lnSpc>
              <a:buFont typeface="Wingdings" pitchFamily="2" charset="2"/>
              <a:buChar char="v"/>
            </a:pPr>
            <a:r>
              <a:rPr lang="en-US" altLang="en-US" b="1" smtClean="0"/>
              <a:t>Types of e</a:t>
            </a:r>
            <a:r>
              <a:rPr lang="en-US" altLang="en-US" b="1" baseline="30000" smtClean="0"/>
              <a:t>-</a:t>
            </a:r>
            <a:r>
              <a:rPr lang="en-US" altLang="en-US" b="1" smtClean="0"/>
              <a:t> Pairs</a:t>
            </a:r>
            <a:endParaRPr lang="en-US" altLang="en-US" smtClean="0"/>
          </a:p>
          <a:p>
            <a:pPr lvl="1">
              <a:lnSpc>
                <a:spcPct val="90000"/>
              </a:lnSpc>
            </a:pPr>
            <a:r>
              <a:rPr lang="en-US" altLang="en-US" u="sng" smtClean="0"/>
              <a:t>Bonding pairs</a:t>
            </a:r>
            <a:r>
              <a:rPr lang="en-US" altLang="en-US" smtClean="0"/>
              <a:t> – form bonds</a:t>
            </a:r>
          </a:p>
          <a:p>
            <a:pPr lvl="1">
              <a:lnSpc>
                <a:spcPct val="90000"/>
              </a:lnSpc>
            </a:pPr>
            <a:r>
              <a:rPr lang="en-US" altLang="en-US" u="sng" smtClean="0"/>
              <a:t>Lone pairs</a:t>
            </a:r>
            <a:r>
              <a:rPr lang="en-US" altLang="en-US" smtClean="0"/>
              <a:t> – nonbonding e</a:t>
            </a:r>
            <a:r>
              <a:rPr lang="en-US" altLang="en-US" baseline="30000" smtClean="0"/>
              <a:t>-</a:t>
            </a:r>
          </a:p>
          <a:p>
            <a:pPr lvl="1">
              <a:lnSpc>
                <a:spcPct val="90000"/>
              </a:lnSpc>
            </a:pPr>
            <a:r>
              <a:rPr lang="en-US" altLang="en-US" u="sng" smtClean="0"/>
              <a:t>Total e</a:t>
            </a:r>
            <a:r>
              <a:rPr lang="en-US" altLang="en-US" u="sng" baseline="30000" smtClean="0"/>
              <a:t>-</a:t>
            </a:r>
            <a:r>
              <a:rPr lang="en-US" altLang="en-US" u="sng" smtClean="0"/>
              <a:t> pairs</a:t>
            </a:r>
            <a:r>
              <a:rPr lang="en-US" altLang="en-US" smtClean="0"/>
              <a:t>– bonding + lone pairs</a:t>
            </a:r>
            <a:endParaRPr lang="en-US" altLang="en-US" baseline="30000" smtClean="0"/>
          </a:p>
        </p:txBody>
      </p:sp>
      <p:grpSp>
        <p:nvGrpSpPr>
          <p:cNvPr id="17417" name="Group 9"/>
          <p:cNvGrpSpPr>
            <a:grpSpLocks/>
          </p:cNvGrpSpPr>
          <p:nvPr/>
        </p:nvGrpSpPr>
        <p:grpSpPr bwMode="auto">
          <a:xfrm>
            <a:off x="1219200" y="4219575"/>
            <a:ext cx="7772400" cy="2486025"/>
            <a:chOff x="768" y="2256"/>
            <a:chExt cx="4896" cy="1968"/>
          </a:xfrm>
        </p:grpSpPr>
        <p:sp>
          <p:nvSpPr>
            <p:cNvPr id="5125" name="AutoShape 6"/>
            <p:cNvSpPr>
              <a:spLocks noChangeArrowheads="1"/>
            </p:cNvSpPr>
            <p:nvPr/>
          </p:nvSpPr>
          <p:spPr bwMode="auto">
            <a:xfrm>
              <a:off x="768" y="2256"/>
              <a:ext cx="4896" cy="1968"/>
            </a:xfrm>
            <a:prstGeom prst="star24">
              <a:avLst>
                <a:gd name="adj" fmla="val 43486"/>
              </a:avLst>
            </a:prstGeom>
            <a:solidFill>
              <a:schemeClr val="hlink"/>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hlink"/>
                </a:buClr>
                <a:buSzPct val="70000"/>
                <a:buFont typeface="Monotype Sorts"/>
                <a:buChar char="n"/>
                <a:defRPr kumimoji="1" sz="3400">
                  <a:solidFill>
                    <a:schemeClr val="bg1"/>
                  </a:solidFill>
                  <a:latin typeface="Arial" pitchFamily="34" charset="0"/>
                </a:defRPr>
              </a:lvl1pPr>
              <a:lvl2pPr marL="742950" indent="-285750">
                <a:spcBef>
                  <a:spcPct val="20000"/>
                </a:spcBef>
                <a:buClr>
                  <a:schemeClr val="hlink"/>
                </a:buClr>
                <a:buSzPct val="110000"/>
                <a:buFont typeface="Symbol" pitchFamily="18" charset="2"/>
                <a:buChar char="·"/>
                <a:defRPr kumimoji="1" sz="3400">
                  <a:solidFill>
                    <a:schemeClr val="bg1"/>
                  </a:solidFill>
                  <a:latin typeface="Arial" pitchFamily="34" charset="0"/>
                </a:defRPr>
              </a:lvl2pPr>
              <a:lvl3pPr marL="1143000" indent="-228600">
                <a:spcBef>
                  <a:spcPct val="20000"/>
                </a:spcBef>
                <a:buClr>
                  <a:schemeClr val="hlink"/>
                </a:buClr>
                <a:buSzPct val="120000"/>
                <a:buFont typeface="CommonBullets" pitchFamily="34" charset="2"/>
                <a:buChar char=","/>
                <a:defRPr kumimoji="1" sz="3400">
                  <a:solidFill>
                    <a:schemeClr val="bg1"/>
                  </a:solidFill>
                  <a:latin typeface="Arial" pitchFamily="34" charset="0"/>
                </a:defRPr>
              </a:lvl3pPr>
              <a:lvl4pPr marL="1600200" indent="-228600">
                <a:spcBef>
                  <a:spcPct val="20000"/>
                </a:spcBef>
                <a:buChar char="–"/>
                <a:defRPr kumimoji="1" sz="3800">
                  <a:solidFill>
                    <a:schemeClr val="folHlink"/>
                  </a:solidFill>
                  <a:latin typeface="Arial" pitchFamily="34" charset="0"/>
                </a:defRPr>
              </a:lvl4pPr>
              <a:lvl5pPr marL="2057400" indent="-228600">
                <a:spcBef>
                  <a:spcPct val="20000"/>
                </a:spcBef>
                <a:buChar char="»"/>
                <a:defRPr kumimoji="1" sz="3800">
                  <a:solidFill>
                    <a:schemeClr val="folHlink"/>
                  </a:solidFill>
                  <a:latin typeface="Arial" pitchFamily="34" charset="0"/>
                </a:defRPr>
              </a:lvl5pPr>
              <a:lvl6pPr marL="2514600" indent="-228600" eaLnBrk="0" fontAlgn="base" hangingPunct="0">
                <a:spcBef>
                  <a:spcPct val="20000"/>
                </a:spcBef>
                <a:spcAft>
                  <a:spcPct val="0"/>
                </a:spcAft>
                <a:buChar char="»"/>
                <a:defRPr kumimoji="1" sz="3800">
                  <a:solidFill>
                    <a:schemeClr val="folHlink"/>
                  </a:solidFill>
                  <a:latin typeface="Arial" pitchFamily="34" charset="0"/>
                </a:defRPr>
              </a:lvl6pPr>
              <a:lvl7pPr marL="2971800" indent="-228600" eaLnBrk="0" fontAlgn="base" hangingPunct="0">
                <a:spcBef>
                  <a:spcPct val="20000"/>
                </a:spcBef>
                <a:spcAft>
                  <a:spcPct val="0"/>
                </a:spcAft>
                <a:buChar char="»"/>
                <a:defRPr kumimoji="1" sz="3800">
                  <a:solidFill>
                    <a:schemeClr val="folHlink"/>
                  </a:solidFill>
                  <a:latin typeface="Arial" pitchFamily="34" charset="0"/>
                </a:defRPr>
              </a:lvl7pPr>
              <a:lvl8pPr marL="3429000" indent="-228600" eaLnBrk="0" fontAlgn="base" hangingPunct="0">
                <a:spcBef>
                  <a:spcPct val="20000"/>
                </a:spcBef>
                <a:spcAft>
                  <a:spcPct val="0"/>
                </a:spcAft>
                <a:buChar char="»"/>
                <a:defRPr kumimoji="1" sz="3800">
                  <a:solidFill>
                    <a:schemeClr val="folHlink"/>
                  </a:solidFill>
                  <a:latin typeface="Arial" pitchFamily="34" charset="0"/>
                </a:defRPr>
              </a:lvl8pPr>
              <a:lvl9pPr marL="3886200" indent="-228600" eaLnBrk="0" fontAlgn="base" hangingPunct="0">
                <a:spcBef>
                  <a:spcPct val="20000"/>
                </a:spcBef>
                <a:spcAft>
                  <a:spcPct val="0"/>
                </a:spcAft>
                <a:buChar char="»"/>
                <a:defRPr kumimoji="1" sz="3800">
                  <a:solidFill>
                    <a:schemeClr val="folHlink"/>
                  </a:solidFill>
                  <a:latin typeface="Arial" pitchFamily="34" charset="0"/>
                </a:defRPr>
              </a:lvl9pPr>
            </a:lstStyle>
            <a:p>
              <a:pPr>
                <a:spcBef>
                  <a:spcPct val="0"/>
                </a:spcBef>
                <a:buClrTx/>
                <a:buSzTx/>
                <a:buFontTx/>
                <a:buNone/>
              </a:pPr>
              <a:endParaRPr kumimoji="0" lang="en-US" altLang="en-US" sz="2400">
                <a:solidFill>
                  <a:schemeClr val="tx1"/>
                </a:solidFill>
                <a:latin typeface="Times New Roman" pitchFamily="18" charset="0"/>
              </a:endParaRPr>
            </a:p>
          </p:txBody>
        </p:sp>
        <p:sp>
          <p:nvSpPr>
            <p:cNvPr id="5126" name="Text Box 7"/>
            <p:cNvSpPr txBox="1">
              <a:spLocks noChangeArrowheads="1"/>
            </p:cNvSpPr>
            <p:nvPr/>
          </p:nvSpPr>
          <p:spPr bwMode="auto">
            <a:xfrm>
              <a:off x="1368" y="2520"/>
              <a:ext cx="3696" cy="1521"/>
            </a:xfrm>
            <a:prstGeom prst="rect">
              <a:avLst/>
            </a:prstGeom>
            <a:noFill/>
            <a:ln>
              <a:noFill/>
            </a:ln>
            <a:effectLst/>
            <a:extLst>
              <a:ext uri="{909E8E84-426E-40DD-AFC4-6F175D3DCCD1}">
                <a14:hiddenFill xmlns:a14="http://schemas.microsoft.com/office/drawing/2010/main">
                  <a:solidFill>
                    <a:schemeClr val="hlink"/>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chemeClr val="hlink"/>
                </a:buClr>
                <a:buSzPct val="70000"/>
                <a:buFont typeface="Monotype Sorts"/>
                <a:buChar char="n"/>
                <a:defRPr kumimoji="1" sz="3400">
                  <a:solidFill>
                    <a:schemeClr val="bg1"/>
                  </a:solidFill>
                  <a:latin typeface="Arial" pitchFamily="34" charset="0"/>
                </a:defRPr>
              </a:lvl1pPr>
              <a:lvl2pPr marL="742950" indent="-285750">
                <a:spcBef>
                  <a:spcPct val="20000"/>
                </a:spcBef>
                <a:buClr>
                  <a:schemeClr val="hlink"/>
                </a:buClr>
                <a:buSzPct val="110000"/>
                <a:buFont typeface="Symbol" pitchFamily="18" charset="2"/>
                <a:buChar char="·"/>
                <a:defRPr kumimoji="1" sz="3400">
                  <a:solidFill>
                    <a:schemeClr val="bg1"/>
                  </a:solidFill>
                  <a:latin typeface="Arial" pitchFamily="34" charset="0"/>
                </a:defRPr>
              </a:lvl2pPr>
              <a:lvl3pPr marL="1143000" indent="-228600">
                <a:spcBef>
                  <a:spcPct val="20000"/>
                </a:spcBef>
                <a:buClr>
                  <a:schemeClr val="hlink"/>
                </a:buClr>
                <a:buSzPct val="120000"/>
                <a:buFont typeface="CommonBullets" pitchFamily="34" charset="2"/>
                <a:buChar char=","/>
                <a:defRPr kumimoji="1" sz="3400">
                  <a:solidFill>
                    <a:schemeClr val="bg1"/>
                  </a:solidFill>
                  <a:latin typeface="Arial" pitchFamily="34" charset="0"/>
                </a:defRPr>
              </a:lvl3pPr>
              <a:lvl4pPr marL="1600200" indent="-228600">
                <a:spcBef>
                  <a:spcPct val="20000"/>
                </a:spcBef>
                <a:buChar char="–"/>
                <a:defRPr kumimoji="1" sz="3800">
                  <a:solidFill>
                    <a:schemeClr val="folHlink"/>
                  </a:solidFill>
                  <a:latin typeface="Arial" pitchFamily="34" charset="0"/>
                </a:defRPr>
              </a:lvl4pPr>
              <a:lvl5pPr marL="2057400" indent="-228600">
                <a:spcBef>
                  <a:spcPct val="20000"/>
                </a:spcBef>
                <a:buChar char="»"/>
                <a:defRPr kumimoji="1" sz="3800">
                  <a:solidFill>
                    <a:schemeClr val="folHlink"/>
                  </a:solidFill>
                  <a:latin typeface="Arial" pitchFamily="34" charset="0"/>
                </a:defRPr>
              </a:lvl5pPr>
              <a:lvl6pPr marL="2514600" indent="-228600" eaLnBrk="0" fontAlgn="base" hangingPunct="0">
                <a:spcBef>
                  <a:spcPct val="20000"/>
                </a:spcBef>
                <a:spcAft>
                  <a:spcPct val="0"/>
                </a:spcAft>
                <a:buChar char="»"/>
                <a:defRPr kumimoji="1" sz="3800">
                  <a:solidFill>
                    <a:schemeClr val="folHlink"/>
                  </a:solidFill>
                  <a:latin typeface="Arial" pitchFamily="34" charset="0"/>
                </a:defRPr>
              </a:lvl6pPr>
              <a:lvl7pPr marL="2971800" indent="-228600" eaLnBrk="0" fontAlgn="base" hangingPunct="0">
                <a:spcBef>
                  <a:spcPct val="20000"/>
                </a:spcBef>
                <a:spcAft>
                  <a:spcPct val="0"/>
                </a:spcAft>
                <a:buChar char="»"/>
                <a:defRPr kumimoji="1" sz="3800">
                  <a:solidFill>
                    <a:schemeClr val="folHlink"/>
                  </a:solidFill>
                  <a:latin typeface="Arial" pitchFamily="34" charset="0"/>
                </a:defRPr>
              </a:lvl7pPr>
              <a:lvl8pPr marL="3429000" indent="-228600" eaLnBrk="0" fontAlgn="base" hangingPunct="0">
                <a:spcBef>
                  <a:spcPct val="20000"/>
                </a:spcBef>
                <a:spcAft>
                  <a:spcPct val="0"/>
                </a:spcAft>
                <a:buChar char="»"/>
                <a:defRPr kumimoji="1" sz="3800">
                  <a:solidFill>
                    <a:schemeClr val="folHlink"/>
                  </a:solidFill>
                  <a:latin typeface="Arial" pitchFamily="34" charset="0"/>
                </a:defRPr>
              </a:lvl8pPr>
              <a:lvl9pPr marL="3886200" indent="-228600" eaLnBrk="0" fontAlgn="base" hangingPunct="0">
                <a:spcBef>
                  <a:spcPct val="20000"/>
                </a:spcBef>
                <a:spcAft>
                  <a:spcPct val="0"/>
                </a:spcAft>
                <a:buChar char="»"/>
                <a:defRPr kumimoji="1" sz="3800">
                  <a:solidFill>
                    <a:schemeClr val="folHlink"/>
                  </a:solidFill>
                  <a:latin typeface="Arial" pitchFamily="34" charset="0"/>
                </a:defRPr>
              </a:lvl9pPr>
            </a:lstStyle>
            <a:p>
              <a:pPr algn="ctr">
                <a:lnSpc>
                  <a:spcPct val="125000"/>
                </a:lnSpc>
                <a:spcBef>
                  <a:spcPct val="0"/>
                </a:spcBef>
                <a:buClrTx/>
                <a:buSzTx/>
                <a:buFontTx/>
                <a:buNone/>
              </a:pPr>
              <a:r>
                <a:rPr kumimoji="0" lang="en-US" altLang="en-US" sz="3200">
                  <a:solidFill>
                    <a:schemeClr val="tx1"/>
                  </a:solidFill>
                  <a:latin typeface="Comic Sans MS" pitchFamily="66" charset="0"/>
                </a:rPr>
                <a:t>Lone pairs repel </a:t>
              </a:r>
              <a:br>
                <a:rPr kumimoji="0" lang="en-US" altLang="en-US" sz="3200">
                  <a:solidFill>
                    <a:schemeClr val="tx1"/>
                  </a:solidFill>
                  <a:latin typeface="Comic Sans MS" pitchFamily="66" charset="0"/>
                </a:rPr>
              </a:br>
              <a:r>
                <a:rPr kumimoji="0" lang="en-US" altLang="en-US" sz="3200">
                  <a:solidFill>
                    <a:schemeClr val="tx1"/>
                  </a:solidFill>
                  <a:latin typeface="Comic Sans MS" pitchFamily="66" charset="0"/>
                </a:rPr>
                <a:t>more strongly than bonding pairs!!!</a:t>
              </a:r>
            </a:p>
          </p:txBody>
        </p:sp>
      </p:grpSp>
    </p:spTree>
    <p:extLst>
      <p:ext uri="{BB962C8B-B14F-4D97-AF65-F5344CB8AC3E}">
        <p14:creationId xmlns:p14="http://schemas.microsoft.com/office/powerpoint/2010/main" val="708299963"/>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7411">
                                            <p:txEl>
                                              <p:pRg st="0" end="0"/>
                                            </p:txEl>
                                          </p:spTgt>
                                        </p:tgtEl>
                                        <p:attrNameLst>
                                          <p:attrName>style.visibility</p:attrName>
                                        </p:attrNameLst>
                                      </p:cBhvr>
                                      <p:to>
                                        <p:strVal val="visible"/>
                                      </p:to>
                                    </p:set>
                                    <p:animEffect transition="in" filter="wipe(left)">
                                      <p:cBhvr>
                                        <p:cTn id="7" dur="500"/>
                                        <p:tgtEl>
                                          <p:spTgt spid="17411">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7411">
                                            <p:txEl>
                                              <p:pRg st="1" end="1"/>
                                            </p:txEl>
                                          </p:spTgt>
                                        </p:tgtEl>
                                        <p:attrNameLst>
                                          <p:attrName>style.visibility</p:attrName>
                                        </p:attrNameLst>
                                      </p:cBhvr>
                                      <p:to>
                                        <p:strVal val="visible"/>
                                      </p:to>
                                    </p:set>
                                    <p:animEffect transition="in" filter="wipe(left)">
                                      <p:cBhvr>
                                        <p:cTn id="12" dur="500"/>
                                        <p:tgtEl>
                                          <p:spTgt spid="17411">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7411">
                                            <p:txEl>
                                              <p:pRg st="2" end="2"/>
                                            </p:txEl>
                                          </p:spTgt>
                                        </p:tgtEl>
                                        <p:attrNameLst>
                                          <p:attrName>style.visibility</p:attrName>
                                        </p:attrNameLst>
                                      </p:cBhvr>
                                      <p:to>
                                        <p:strVal val="visible"/>
                                      </p:to>
                                    </p:set>
                                    <p:animEffect transition="in" filter="wipe(left)">
                                      <p:cBhvr>
                                        <p:cTn id="17" dur="500"/>
                                        <p:tgtEl>
                                          <p:spTgt spid="17411">
                                            <p:txEl>
                                              <p:pRg st="2" end="2"/>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17411">
                                            <p:txEl>
                                              <p:pRg st="3" end="3"/>
                                            </p:txEl>
                                          </p:spTgt>
                                        </p:tgtEl>
                                        <p:attrNameLst>
                                          <p:attrName>style.visibility</p:attrName>
                                        </p:attrNameLst>
                                      </p:cBhvr>
                                      <p:to>
                                        <p:strVal val="visible"/>
                                      </p:to>
                                    </p:set>
                                    <p:animEffect transition="in" filter="wipe(left)">
                                      <p:cBhvr>
                                        <p:cTn id="22" dur="500"/>
                                        <p:tgtEl>
                                          <p:spTgt spid="17411">
                                            <p:txEl>
                                              <p:pRg st="3" end="3"/>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3" presetClass="entr" presetSubtype="16" fill="hold" nodeType="clickEffect">
                                  <p:stCondLst>
                                    <p:cond delay="0"/>
                                  </p:stCondLst>
                                  <p:childTnLst>
                                    <p:set>
                                      <p:cBhvr>
                                        <p:cTn id="26" dur="1" fill="hold">
                                          <p:stCondLst>
                                            <p:cond delay="0"/>
                                          </p:stCondLst>
                                        </p:cTn>
                                        <p:tgtEl>
                                          <p:spTgt spid="17417"/>
                                        </p:tgtEl>
                                        <p:attrNameLst>
                                          <p:attrName>style.visibility</p:attrName>
                                        </p:attrNameLst>
                                      </p:cBhvr>
                                      <p:to>
                                        <p:strVal val="visible"/>
                                      </p:to>
                                    </p:set>
                                    <p:anim calcmode="lin" valueType="num">
                                      <p:cBhvr>
                                        <p:cTn id="27" dur="500" fill="hold"/>
                                        <p:tgtEl>
                                          <p:spTgt spid="17417"/>
                                        </p:tgtEl>
                                        <p:attrNameLst>
                                          <p:attrName>ppt_w</p:attrName>
                                        </p:attrNameLst>
                                      </p:cBhvr>
                                      <p:tavLst>
                                        <p:tav tm="0">
                                          <p:val>
                                            <p:fltVal val="0"/>
                                          </p:val>
                                        </p:tav>
                                        <p:tav tm="100000">
                                          <p:val>
                                            <p:strVal val="#ppt_w"/>
                                          </p:val>
                                        </p:tav>
                                      </p:tavLst>
                                    </p:anim>
                                    <p:anim calcmode="lin" valueType="num">
                                      <p:cBhvr>
                                        <p:cTn id="28" dur="500" fill="hold"/>
                                        <p:tgtEl>
                                          <p:spTgt spid="17417"/>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1" grpId="0" build="p" bldLvl="2" autoUpdateAnimBg="0"/>
    </p:bldLst>
  </p:timing>
</p:sld>
</file>

<file path=ppt/slides/slide6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a:xfrm>
            <a:off x="712493" y="228600"/>
            <a:ext cx="6512511" cy="1143000"/>
          </a:xfrm>
        </p:spPr>
        <p:txBody>
          <a:bodyPr/>
          <a:lstStyle/>
          <a:p>
            <a:r>
              <a:rPr lang="en-US" altLang="en-US" dirty="0" smtClean="0"/>
              <a:t>A. VSEPR Theory</a:t>
            </a:r>
          </a:p>
        </p:txBody>
      </p:sp>
      <p:sp>
        <p:nvSpPr>
          <p:cNvPr id="6147" name="Rectangle 3"/>
          <p:cNvSpPr>
            <a:spLocks noGrp="1" noChangeArrowheads="1"/>
          </p:cNvSpPr>
          <p:nvPr>
            <p:ph type="body" idx="4294967295"/>
          </p:nvPr>
        </p:nvSpPr>
        <p:spPr>
          <a:xfrm>
            <a:off x="1173163" y="1333500"/>
            <a:ext cx="7772400" cy="2362200"/>
          </a:xfrm>
          <a:prstGeom prst="rect">
            <a:avLst/>
          </a:prstGeom>
        </p:spPr>
        <p:txBody>
          <a:bodyPr/>
          <a:lstStyle/>
          <a:p>
            <a:pPr>
              <a:buFont typeface="Wingdings" pitchFamily="2" charset="2"/>
              <a:buChar char="v"/>
            </a:pPr>
            <a:r>
              <a:rPr lang="en-US" altLang="en-US" dirty="0" smtClean="0"/>
              <a:t>Lone pairs reduce the bond angle between atoms</a:t>
            </a:r>
          </a:p>
          <a:p>
            <a:pPr lvl="1"/>
            <a:endParaRPr lang="en-US" altLang="en-US" dirty="0" smtClean="0"/>
          </a:p>
        </p:txBody>
      </p:sp>
      <p:grpSp>
        <p:nvGrpSpPr>
          <p:cNvPr id="18520" name="Group 88"/>
          <p:cNvGrpSpPr>
            <a:grpSpLocks/>
          </p:cNvGrpSpPr>
          <p:nvPr/>
        </p:nvGrpSpPr>
        <p:grpSpPr bwMode="auto">
          <a:xfrm>
            <a:off x="2754313" y="3049588"/>
            <a:ext cx="4500562" cy="3622675"/>
            <a:chOff x="1735" y="1921"/>
            <a:chExt cx="2835" cy="2282"/>
          </a:xfrm>
        </p:grpSpPr>
        <p:sp>
          <p:nvSpPr>
            <p:cNvPr id="6161" name="Rectangle 45"/>
            <p:cNvSpPr>
              <a:spLocks noChangeAspect="1" noChangeArrowheads="1"/>
            </p:cNvSpPr>
            <p:nvPr/>
          </p:nvSpPr>
          <p:spPr bwMode="auto">
            <a:xfrm>
              <a:off x="2442" y="3963"/>
              <a:ext cx="1412" cy="24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chemeClr val="bg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2700" tIns="12700" rIns="12700" bIns="12700"/>
            <a:lstStyle>
              <a:lvl1pPr>
                <a:spcBef>
                  <a:spcPct val="20000"/>
                </a:spcBef>
                <a:buClr>
                  <a:schemeClr val="hlink"/>
                </a:buClr>
                <a:buSzPct val="70000"/>
                <a:buFont typeface="Monotype Sorts"/>
                <a:buChar char="n"/>
                <a:defRPr kumimoji="1" sz="3400">
                  <a:solidFill>
                    <a:schemeClr val="bg1"/>
                  </a:solidFill>
                  <a:latin typeface="Arial" pitchFamily="34" charset="0"/>
                </a:defRPr>
              </a:lvl1pPr>
              <a:lvl2pPr marL="742950" indent="-285750">
                <a:spcBef>
                  <a:spcPct val="20000"/>
                </a:spcBef>
                <a:buClr>
                  <a:schemeClr val="hlink"/>
                </a:buClr>
                <a:buSzPct val="110000"/>
                <a:buFont typeface="Symbol" pitchFamily="18" charset="2"/>
                <a:buChar char="·"/>
                <a:defRPr kumimoji="1" sz="3400">
                  <a:solidFill>
                    <a:schemeClr val="bg1"/>
                  </a:solidFill>
                  <a:latin typeface="Arial" pitchFamily="34" charset="0"/>
                </a:defRPr>
              </a:lvl2pPr>
              <a:lvl3pPr marL="1143000" indent="-228600">
                <a:spcBef>
                  <a:spcPct val="20000"/>
                </a:spcBef>
                <a:buClr>
                  <a:schemeClr val="hlink"/>
                </a:buClr>
                <a:buSzPct val="120000"/>
                <a:buFont typeface="CommonBullets" pitchFamily="34" charset="2"/>
                <a:buChar char=","/>
                <a:defRPr kumimoji="1" sz="3400">
                  <a:solidFill>
                    <a:schemeClr val="bg1"/>
                  </a:solidFill>
                  <a:latin typeface="Arial" pitchFamily="34" charset="0"/>
                </a:defRPr>
              </a:lvl3pPr>
              <a:lvl4pPr marL="1600200" indent="-228600">
                <a:spcBef>
                  <a:spcPct val="20000"/>
                </a:spcBef>
                <a:buChar char="–"/>
                <a:defRPr kumimoji="1" sz="3800">
                  <a:solidFill>
                    <a:schemeClr val="folHlink"/>
                  </a:solidFill>
                  <a:latin typeface="Arial" pitchFamily="34" charset="0"/>
                </a:defRPr>
              </a:lvl4pPr>
              <a:lvl5pPr marL="2057400" indent="-228600">
                <a:spcBef>
                  <a:spcPct val="20000"/>
                </a:spcBef>
                <a:buChar char="»"/>
                <a:defRPr kumimoji="1" sz="3800">
                  <a:solidFill>
                    <a:schemeClr val="folHlink"/>
                  </a:solidFill>
                  <a:latin typeface="Arial" pitchFamily="34" charset="0"/>
                </a:defRPr>
              </a:lvl5pPr>
              <a:lvl6pPr marL="2514600" indent="-228600" eaLnBrk="0" fontAlgn="base" hangingPunct="0">
                <a:spcBef>
                  <a:spcPct val="20000"/>
                </a:spcBef>
                <a:spcAft>
                  <a:spcPct val="0"/>
                </a:spcAft>
                <a:buChar char="»"/>
                <a:defRPr kumimoji="1" sz="3800">
                  <a:solidFill>
                    <a:schemeClr val="folHlink"/>
                  </a:solidFill>
                  <a:latin typeface="Arial" pitchFamily="34" charset="0"/>
                </a:defRPr>
              </a:lvl6pPr>
              <a:lvl7pPr marL="2971800" indent="-228600" eaLnBrk="0" fontAlgn="base" hangingPunct="0">
                <a:spcBef>
                  <a:spcPct val="20000"/>
                </a:spcBef>
                <a:spcAft>
                  <a:spcPct val="0"/>
                </a:spcAft>
                <a:buChar char="»"/>
                <a:defRPr kumimoji="1" sz="3800">
                  <a:solidFill>
                    <a:schemeClr val="folHlink"/>
                  </a:solidFill>
                  <a:latin typeface="Arial" pitchFamily="34" charset="0"/>
                </a:defRPr>
              </a:lvl7pPr>
              <a:lvl8pPr marL="3429000" indent="-228600" eaLnBrk="0" fontAlgn="base" hangingPunct="0">
                <a:spcBef>
                  <a:spcPct val="20000"/>
                </a:spcBef>
                <a:spcAft>
                  <a:spcPct val="0"/>
                </a:spcAft>
                <a:buChar char="»"/>
                <a:defRPr kumimoji="1" sz="3800">
                  <a:solidFill>
                    <a:schemeClr val="folHlink"/>
                  </a:solidFill>
                  <a:latin typeface="Arial" pitchFamily="34" charset="0"/>
                </a:defRPr>
              </a:lvl8pPr>
              <a:lvl9pPr marL="3886200" indent="-228600" eaLnBrk="0" fontAlgn="base" hangingPunct="0">
                <a:spcBef>
                  <a:spcPct val="20000"/>
                </a:spcBef>
                <a:spcAft>
                  <a:spcPct val="0"/>
                </a:spcAft>
                <a:buChar char="»"/>
                <a:defRPr kumimoji="1" sz="3800">
                  <a:solidFill>
                    <a:schemeClr val="folHlink"/>
                  </a:solidFill>
                  <a:latin typeface="Arial" pitchFamily="34" charset="0"/>
                </a:defRPr>
              </a:lvl9pPr>
            </a:lstStyle>
            <a:p>
              <a:pPr>
                <a:spcBef>
                  <a:spcPct val="0"/>
                </a:spcBef>
                <a:buClrTx/>
                <a:buSzTx/>
                <a:buFontTx/>
                <a:buNone/>
              </a:pPr>
              <a:r>
                <a:rPr kumimoji="0" lang="en-US" altLang="en-US" sz="2800">
                  <a:latin typeface="Arial Rounded MT Bold" pitchFamily="34" charset="0"/>
                </a:rPr>
                <a:t>Bond Angle</a:t>
              </a:r>
              <a:endParaRPr kumimoji="0" lang="en-US" altLang="en-US" sz="2800" b="1">
                <a:latin typeface="Arial Rounded MT Bold" pitchFamily="34" charset="0"/>
              </a:endParaRPr>
            </a:p>
          </p:txBody>
        </p:sp>
        <p:grpSp>
          <p:nvGrpSpPr>
            <p:cNvPr id="6162" name="Group 87"/>
            <p:cNvGrpSpPr>
              <a:grpSpLocks/>
            </p:cNvGrpSpPr>
            <p:nvPr/>
          </p:nvGrpSpPr>
          <p:grpSpPr bwMode="auto">
            <a:xfrm>
              <a:off x="1735" y="1921"/>
              <a:ext cx="2835" cy="2104"/>
              <a:chOff x="1735" y="1921"/>
              <a:chExt cx="2835" cy="2104"/>
            </a:xfrm>
          </p:grpSpPr>
          <p:sp>
            <p:nvSpPr>
              <p:cNvPr id="6164" name="Oval 53"/>
              <p:cNvSpPr>
                <a:spLocks noChangeAspect="1" noChangeArrowheads="1"/>
              </p:cNvSpPr>
              <p:nvPr/>
            </p:nvSpPr>
            <p:spPr bwMode="auto">
              <a:xfrm rot="-866489">
                <a:off x="2332" y="2102"/>
                <a:ext cx="1657" cy="1613"/>
              </a:xfrm>
              <a:prstGeom prst="ellipse">
                <a:avLst/>
              </a:prstGeom>
              <a:solidFill>
                <a:schemeClr val="hlink"/>
              </a:solidFill>
              <a:ln w="28575">
                <a:solidFill>
                  <a:schemeClr val="tx1"/>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a:spcBef>
                    <a:spcPct val="20000"/>
                  </a:spcBef>
                  <a:buClr>
                    <a:schemeClr val="hlink"/>
                  </a:buClr>
                  <a:buSzPct val="70000"/>
                  <a:buFont typeface="Monotype Sorts"/>
                  <a:buChar char="n"/>
                  <a:defRPr kumimoji="1" sz="3400">
                    <a:solidFill>
                      <a:schemeClr val="bg1"/>
                    </a:solidFill>
                    <a:latin typeface="Arial" pitchFamily="34" charset="0"/>
                  </a:defRPr>
                </a:lvl1pPr>
                <a:lvl2pPr marL="742950" indent="-285750">
                  <a:spcBef>
                    <a:spcPct val="20000"/>
                  </a:spcBef>
                  <a:buClr>
                    <a:schemeClr val="hlink"/>
                  </a:buClr>
                  <a:buSzPct val="110000"/>
                  <a:buFont typeface="Symbol" pitchFamily="18" charset="2"/>
                  <a:buChar char="·"/>
                  <a:defRPr kumimoji="1" sz="3400">
                    <a:solidFill>
                      <a:schemeClr val="bg1"/>
                    </a:solidFill>
                    <a:latin typeface="Arial" pitchFamily="34" charset="0"/>
                  </a:defRPr>
                </a:lvl2pPr>
                <a:lvl3pPr marL="1143000" indent="-228600">
                  <a:spcBef>
                    <a:spcPct val="20000"/>
                  </a:spcBef>
                  <a:buClr>
                    <a:schemeClr val="hlink"/>
                  </a:buClr>
                  <a:buSzPct val="120000"/>
                  <a:buFont typeface="CommonBullets" pitchFamily="34" charset="2"/>
                  <a:buChar char=","/>
                  <a:defRPr kumimoji="1" sz="3400">
                    <a:solidFill>
                      <a:schemeClr val="bg1"/>
                    </a:solidFill>
                    <a:latin typeface="Arial" pitchFamily="34" charset="0"/>
                  </a:defRPr>
                </a:lvl3pPr>
                <a:lvl4pPr marL="1600200" indent="-228600">
                  <a:spcBef>
                    <a:spcPct val="20000"/>
                  </a:spcBef>
                  <a:buChar char="–"/>
                  <a:defRPr kumimoji="1" sz="3800">
                    <a:solidFill>
                      <a:schemeClr val="folHlink"/>
                    </a:solidFill>
                    <a:latin typeface="Arial" pitchFamily="34" charset="0"/>
                  </a:defRPr>
                </a:lvl4pPr>
                <a:lvl5pPr marL="2057400" indent="-228600">
                  <a:spcBef>
                    <a:spcPct val="20000"/>
                  </a:spcBef>
                  <a:buChar char="»"/>
                  <a:defRPr kumimoji="1" sz="3800">
                    <a:solidFill>
                      <a:schemeClr val="folHlink"/>
                    </a:solidFill>
                    <a:latin typeface="Arial" pitchFamily="34" charset="0"/>
                  </a:defRPr>
                </a:lvl5pPr>
                <a:lvl6pPr marL="2514600" indent="-228600" eaLnBrk="0" fontAlgn="base" hangingPunct="0">
                  <a:spcBef>
                    <a:spcPct val="20000"/>
                  </a:spcBef>
                  <a:spcAft>
                    <a:spcPct val="0"/>
                  </a:spcAft>
                  <a:buChar char="»"/>
                  <a:defRPr kumimoji="1" sz="3800">
                    <a:solidFill>
                      <a:schemeClr val="folHlink"/>
                    </a:solidFill>
                    <a:latin typeface="Arial" pitchFamily="34" charset="0"/>
                  </a:defRPr>
                </a:lvl6pPr>
                <a:lvl7pPr marL="2971800" indent="-228600" eaLnBrk="0" fontAlgn="base" hangingPunct="0">
                  <a:spcBef>
                    <a:spcPct val="20000"/>
                  </a:spcBef>
                  <a:spcAft>
                    <a:spcPct val="0"/>
                  </a:spcAft>
                  <a:buChar char="»"/>
                  <a:defRPr kumimoji="1" sz="3800">
                    <a:solidFill>
                      <a:schemeClr val="folHlink"/>
                    </a:solidFill>
                    <a:latin typeface="Arial" pitchFamily="34" charset="0"/>
                  </a:defRPr>
                </a:lvl7pPr>
                <a:lvl8pPr marL="3429000" indent="-228600" eaLnBrk="0" fontAlgn="base" hangingPunct="0">
                  <a:spcBef>
                    <a:spcPct val="20000"/>
                  </a:spcBef>
                  <a:spcAft>
                    <a:spcPct val="0"/>
                  </a:spcAft>
                  <a:buChar char="»"/>
                  <a:defRPr kumimoji="1" sz="3800">
                    <a:solidFill>
                      <a:schemeClr val="folHlink"/>
                    </a:solidFill>
                    <a:latin typeface="Arial" pitchFamily="34" charset="0"/>
                  </a:defRPr>
                </a:lvl8pPr>
                <a:lvl9pPr marL="3886200" indent="-228600" eaLnBrk="0" fontAlgn="base" hangingPunct="0">
                  <a:spcBef>
                    <a:spcPct val="20000"/>
                  </a:spcBef>
                  <a:spcAft>
                    <a:spcPct val="0"/>
                  </a:spcAft>
                  <a:buChar char="»"/>
                  <a:defRPr kumimoji="1" sz="3800">
                    <a:solidFill>
                      <a:schemeClr val="folHlink"/>
                    </a:solidFill>
                    <a:latin typeface="Arial" pitchFamily="34" charset="0"/>
                  </a:defRPr>
                </a:lvl9pPr>
              </a:lstStyle>
              <a:p>
                <a:pPr>
                  <a:spcBef>
                    <a:spcPct val="0"/>
                  </a:spcBef>
                  <a:buClrTx/>
                  <a:buSzTx/>
                  <a:buFontTx/>
                  <a:buNone/>
                </a:pPr>
                <a:endParaRPr kumimoji="0" lang="en-US" altLang="en-US" sz="2400">
                  <a:solidFill>
                    <a:schemeClr val="tx1"/>
                  </a:solidFill>
                  <a:latin typeface="Times New Roman" pitchFamily="18" charset="0"/>
                </a:endParaRPr>
              </a:p>
            </p:txBody>
          </p:sp>
          <p:sp>
            <p:nvSpPr>
              <p:cNvPr id="6165" name="Oval 46"/>
              <p:cNvSpPr>
                <a:spLocks noChangeAspect="1" noChangeArrowheads="1"/>
              </p:cNvSpPr>
              <p:nvPr/>
            </p:nvSpPr>
            <p:spPr bwMode="auto">
              <a:xfrm rot="-866489">
                <a:off x="1735" y="3217"/>
                <a:ext cx="827" cy="806"/>
              </a:xfrm>
              <a:prstGeom prst="ellipse">
                <a:avLst/>
              </a:prstGeom>
              <a:solidFill>
                <a:schemeClr val="hlink"/>
              </a:solidFill>
              <a:ln w="28575">
                <a:solidFill>
                  <a:schemeClr val="tx1"/>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a:spcBef>
                    <a:spcPct val="20000"/>
                  </a:spcBef>
                  <a:buClr>
                    <a:schemeClr val="hlink"/>
                  </a:buClr>
                  <a:buSzPct val="70000"/>
                  <a:buFont typeface="Monotype Sorts"/>
                  <a:buChar char="n"/>
                  <a:defRPr kumimoji="1" sz="3400">
                    <a:solidFill>
                      <a:schemeClr val="bg1"/>
                    </a:solidFill>
                    <a:latin typeface="Arial" pitchFamily="34" charset="0"/>
                  </a:defRPr>
                </a:lvl1pPr>
                <a:lvl2pPr marL="742950" indent="-285750">
                  <a:spcBef>
                    <a:spcPct val="20000"/>
                  </a:spcBef>
                  <a:buClr>
                    <a:schemeClr val="hlink"/>
                  </a:buClr>
                  <a:buSzPct val="110000"/>
                  <a:buFont typeface="Symbol" pitchFamily="18" charset="2"/>
                  <a:buChar char="·"/>
                  <a:defRPr kumimoji="1" sz="3400">
                    <a:solidFill>
                      <a:schemeClr val="bg1"/>
                    </a:solidFill>
                    <a:latin typeface="Arial" pitchFamily="34" charset="0"/>
                  </a:defRPr>
                </a:lvl2pPr>
                <a:lvl3pPr marL="1143000" indent="-228600">
                  <a:spcBef>
                    <a:spcPct val="20000"/>
                  </a:spcBef>
                  <a:buClr>
                    <a:schemeClr val="hlink"/>
                  </a:buClr>
                  <a:buSzPct val="120000"/>
                  <a:buFont typeface="CommonBullets" pitchFamily="34" charset="2"/>
                  <a:buChar char=","/>
                  <a:defRPr kumimoji="1" sz="3400">
                    <a:solidFill>
                      <a:schemeClr val="bg1"/>
                    </a:solidFill>
                    <a:latin typeface="Arial" pitchFamily="34" charset="0"/>
                  </a:defRPr>
                </a:lvl3pPr>
                <a:lvl4pPr marL="1600200" indent="-228600">
                  <a:spcBef>
                    <a:spcPct val="20000"/>
                  </a:spcBef>
                  <a:buChar char="–"/>
                  <a:defRPr kumimoji="1" sz="3800">
                    <a:solidFill>
                      <a:schemeClr val="folHlink"/>
                    </a:solidFill>
                    <a:latin typeface="Arial" pitchFamily="34" charset="0"/>
                  </a:defRPr>
                </a:lvl4pPr>
                <a:lvl5pPr marL="2057400" indent="-228600">
                  <a:spcBef>
                    <a:spcPct val="20000"/>
                  </a:spcBef>
                  <a:buChar char="»"/>
                  <a:defRPr kumimoji="1" sz="3800">
                    <a:solidFill>
                      <a:schemeClr val="folHlink"/>
                    </a:solidFill>
                    <a:latin typeface="Arial" pitchFamily="34" charset="0"/>
                  </a:defRPr>
                </a:lvl5pPr>
                <a:lvl6pPr marL="2514600" indent="-228600" eaLnBrk="0" fontAlgn="base" hangingPunct="0">
                  <a:spcBef>
                    <a:spcPct val="20000"/>
                  </a:spcBef>
                  <a:spcAft>
                    <a:spcPct val="0"/>
                  </a:spcAft>
                  <a:buChar char="»"/>
                  <a:defRPr kumimoji="1" sz="3800">
                    <a:solidFill>
                      <a:schemeClr val="folHlink"/>
                    </a:solidFill>
                    <a:latin typeface="Arial" pitchFamily="34" charset="0"/>
                  </a:defRPr>
                </a:lvl6pPr>
                <a:lvl7pPr marL="2971800" indent="-228600" eaLnBrk="0" fontAlgn="base" hangingPunct="0">
                  <a:spcBef>
                    <a:spcPct val="20000"/>
                  </a:spcBef>
                  <a:spcAft>
                    <a:spcPct val="0"/>
                  </a:spcAft>
                  <a:buChar char="»"/>
                  <a:defRPr kumimoji="1" sz="3800">
                    <a:solidFill>
                      <a:schemeClr val="folHlink"/>
                    </a:solidFill>
                    <a:latin typeface="Arial" pitchFamily="34" charset="0"/>
                  </a:defRPr>
                </a:lvl7pPr>
                <a:lvl8pPr marL="3429000" indent="-228600" eaLnBrk="0" fontAlgn="base" hangingPunct="0">
                  <a:spcBef>
                    <a:spcPct val="20000"/>
                  </a:spcBef>
                  <a:spcAft>
                    <a:spcPct val="0"/>
                  </a:spcAft>
                  <a:buChar char="»"/>
                  <a:defRPr kumimoji="1" sz="3800">
                    <a:solidFill>
                      <a:schemeClr val="folHlink"/>
                    </a:solidFill>
                    <a:latin typeface="Arial" pitchFamily="34" charset="0"/>
                  </a:defRPr>
                </a:lvl8pPr>
                <a:lvl9pPr marL="3886200" indent="-228600" eaLnBrk="0" fontAlgn="base" hangingPunct="0">
                  <a:spcBef>
                    <a:spcPct val="20000"/>
                  </a:spcBef>
                  <a:spcAft>
                    <a:spcPct val="0"/>
                  </a:spcAft>
                  <a:buChar char="»"/>
                  <a:defRPr kumimoji="1" sz="3800">
                    <a:solidFill>
                      <a:schemeClr val="folHlink"/>
                    </a:solidFill>
                    <a:latin typeface="Arial" pitchFamily="34" charset="0"/>
                  </a:defRPr>
                </a:lvl9pPr>
              </a:lstStyle>
              <a:p>
                <a:pPr>
                  <a:spcBef>
                    <a:spcPct val="0"/>
                  </a:spcBef>
                  <a:buClrTx/>
                  <a:buSzTx/>
                  <a:buFontTx/>
                  <a:buNone/>
                </a:pPr>
                <a:endParaRPr kumimoji="0" lang="en-US" altLang="en-US" sz="2400">
                  <a:solidFill>
                    <a:schemeClr val="tx1"/>
                  </a:solidFill>
                  <a:latin typeface="Times New Roman" pitchFamily="18" charset="0"/>
                </a:endParaRPr>
              </a:p>
            </p:txBody>
          </p:sp>
          <p:sp>
            <p:nvSpPr>
              <p:cNvPr id="6166" name="Oval 47"/>
              <p:cNvSpPr>
                <a:spLocks noChangeAspect="1" noChangeArrowheads="1"/>
              </p:cNvSpPr>
              <p:nvPr/>
            </p:nvSpPr>
            <p:spPr bwMode="auto">
              <a:xfrm rot="-866489">
                <a:off x="3743" y="3218"/>
                <a:ext cx="827" cy="807"/>
              </a:xfrm>
              <a:prstGeom prst="ellipse">
                <a:avLst/>
              </a:prstGeom>
              <a:solidFill>
                <a:schemeClr val="hlink"/>
              </a:solidFill>
              <a:ln w="28575">
                <a:solidFill>
                  <a:schemeClr val="tx1"/>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a:spcBef>
                    <a:spcPct val="20000"/>
                  </a:spcBef>
                  <a:buClr>
                    <a:schemeClr val="hlink"/>
                  </a:buClr>
                  <a:buSzPct val="70000"/>
                  <a:buFont typeface="Monotype Sorts"/>
                  <a:buChar char="n"/>
                  <a:defRPr kumimoji="1" sz="3400">
                    <a:solidFill>
                      <a:schemeClr val="bg1"/>
                    </a:solidFill>
                    <a:latin typeface="Arial" pitchFamily="34" charset="0"/>
                  </a:defRPr>
                </a:lvl1pPr>
                <a:lvl2pPr marL="742950" indent="-285750">
                  <a:spcBef>
                    <a:spcPct val="20000"/>
                  </a:spcBef>
                  <a:buClr>
                    <a:schemeClr val="hlink"/>
                  </a:buClr>
                  <a:buSzPct val="110000"/>
                  <a:buFont typeface="Symbol" pitchFamily="18" charset="2"/>
                  <a:buChar char="·"/>
                  <a:defRPr kumimoji="1" sz="3400">
                    <a:solidFill>
                      <a:schemeClr val="bg1"/>
                    </a:solidFill>
                    <a:latin typeface="Arial" pitchFamily="34" charset="0"/>
                  </a:defRPr>
                </a:lvl2pPr>
                <a:lvl3pPr marL="1143000" indent="-228600">
                  <a:spcBef>
                    <a:spcPct val="20000"/>
                  </a:spcBef>
                  <a:buClr>
                    <a:schemeClr val="hlink"/>
                  </a:buClr>
                  <a:buSzPct val="120000"/>
                  <a:buFont typeface="CommonBullets" pitchFamily="34" charset="2"/>
                  <a:buChar char=","/>
                  <a:defRPr kumimoji="1" sz="3400">
                    <a:solidFill>
                      <a:schemeClr val="bg1"/>
                    </a:solidFill>
                    <a:latin typeface="Arial" pitchFamily="34" charset="0"/>
                  </a:defRPr>
                </a:lvl3pPr>
                <a:lvl4pPr marL="1600200" indent="-228600">
                  <a:spcBef>
                    <a:spcPct val="20000"/>
                  </a:spcBef>
                  <a:buChar char="–"/>
                  <a:defRPr kumimoji="1" sz="3800">
                    <a:solidFill>
                      <a:schemeClr val="folHlink"/>
                    </a:solidFill>
                    <a:latin typeface="Arial" pitchFamily="34" charset="0"/>
                  </a:defRPr>
                </a:lvl4pPr>
                <a:lvl5pPr marL="2057400" indent="-228600">
                  <a:spcBef>
                    <a:spcPct val="20000"/>
                  </a:spcBef>
                  <a:buChar char="»"/>
                  <a:defRPr kumimoji="1" sz="3800">
                    <a:solidFill>
                      <a:schemeClr val="folHlink"/>
                    </a:solidFill>
                    <a:latin typeface="Arial" pitchFamily="34" charset="0"/>
                  </a:defRPr>
                </a:lvl5pPr>
                <a:lvl6pPr marL="2514600" indent="-228600" eaLnBrk="0" fontAlgn="base" hangingPunct="0">
                  <a:spcBef>
                    <a:spcPct val="20000"/>
                  </a:spcBef>
                  <a:spcAft>
                    <a:spcPct val="0"/>
                  </a:spcAft>
                  <a:buChar char="»"/>
                  <a:defRPr kumimoji="1" sz="3800">
                    <a:solidFill>
                      <a:schemeClr val="folHlink"/>
                    </a:solidFill>
                    <a:latin typeface="Arial" pitchFamily="34" charset="0"/>
                  </a:defRPr>
                </a:lvl6pPr>
                <a:lvl7pPr marL="2971800" indent="-228600" eaLnBrk="0" fontAlgn="base" hangingPunct="0">
                  <a:spcBef>
                    <a:spcPct val="20000"/>
                  </a:spcBef>
                  <a:spcAft>
                    <a:spcPct val="0"/>
                  </a:spcAft>
                  <a:buChar char="»"/>
                  <a:defRPr kumimoji="1" sz="3800">
                    <a:solidFill>
                      <a:schemeClr val="folHlink"/>
                    </a:solidFill>
                    <a:latin typeface="Arial" pitchFamily="34" charset="0"/>
                  </a:defRPr>
                </a:lvl7pPr>
                <a:lvl8pPr marL="3429000" indent="-228600" eaLnBrk="0" fontAlgn="base" hangingPunct="0">
                  <a:spcBef>
                    <a:spcPct val="20000"/>
                  </a:spcBef>
                  <a:spcAft>
                    <a:spcPct val="0"/>
                  </a:spcAft>
                  <a:buChar char="»"/>
                  <a:defRPr kumimoji="1" sz="3800">
                    <a:solidFill>
                      <a:schemeClr val="folHlink"/>
                    </a:solidFill>
                    <a:latin typeface="Arial" pitchFamily="34" charset="0"/>
                  </a:defRPr>
                </a:lvl8pPr>
                <a:lvl9pPr marL="3886200" indent="-228600" eaLnBrk="0" fontAlgn="base" hangingPunct="0">
                  <a:spcBef>
                    <a:spcPct val="20000"/>
                  </a:spcBef>
                  <a:spcAft>
                    <a:spcPct val="0"/>
                  </a:spcAft>
                  <a:buChar char="»"/>
                  <a:defRPr kumimoji="1" sz="3800">
                    <a:solidFill>
                      <a:schemeClr val="folHlink"/>
                    </a:solidFill>
                    <a:latin typeface="Arial" pitchFamily="34" charset="0"/>
                  </a:defRPr>
                </a:lvl9pPr>
              </a:lstStyle>
              <a:p>
                <a:pPr>
                  <a:spcBef>
                    <a:spcPct val="0"/>
                  </a:spcBef>
                  <a:buClrTx/>
                  <a:buSzTx/>
                  <a:buFontTx/>
                  <a:buNone/>
                </a:pPr>
                <a:endParaRPr kumimoji="0" lang="en-US" altLang="en-US" sz="2400">
                  <a:solidFill>
                    <a:schemeClr val="tx1"/>
                  </a:solidFill>
                  <a:latin typeface="Times New Roman" pitchFamily="18" charset="0"/>
                </a:endParaRPr>
              </a:p>
            </p:txBody>
          </p:sp>
          <p:sp>
            <p:nvSpPr>
              <p:cNvPr id="6167" name="Oval 48"/>
              <p:cNvSpPr>
                <a:spLocks noChangeAspect="1" noChangeArrowheads="1"/>
              </p:cNvSpPr>
              <p:nvPr/>
            </p:nvSpPr>
            <p:spPr bwMode="auto">
              <a:xfrm rot="-866489">
                <a:off x="2123" y="3594"/>
                <a:ext cx="56" cy="53"/>
              </a:xfrm>
              <a:prstGeom prst="ellipse">
                <a:avLst/>
              </a:prstGeom>
              <a:solidFill>
                <a:schemeClr val="tx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a:spcBef>
                    <a:spcPct val="20000"/>
                  </a:spcBef>
                  <a:buClr>
                    <a:schemeClr val="hlink"/>
                  </a:buClr>
                  <a:buSzPct val="70000"/>
                  <a:buFont typeface="Monotype Sorts"/>
                  <a:buChar char="n"/>
                  <a:defRPr kumimoji="1" sz="3400">
                    <a:solidFill>
                      <a:schemeClr val="bg1"/>
                    </a:solidFill>
                    <a:latin typeface="Arial" pitchFamily="34" charset="0"/>
                  </a:defRPr>
                </a:lvl1pPr>
                <a:lvl2pPr marL="742950" indent="-285750">
                  <a:spcBef>
                    <a:spcPct val="20000"/>
                  </a:spcBef>
                  <a:buClr>
                    <a:schemeClr val="hlink"/>
                  </a:buClr>
                  <a:buSzPct val="110000"/>
                  <a:buFont typeface="Symbol" pitchFamily="18" charset="2"/>
                  <a:buChar char="·"/>
                  <a:defRPr kumimoji="1" sz="3400">
                    <a:solidFill>
                      <a:schemeClr val="bg1"/>
                    </a:solidFill>
                    <a:latin typeface="Arial" pitchFamily="34" charset="0"/>
                  </a:defRPr>
                </a:lvl2pPr>
                <a:lvl3pPr marL="1143000" indent="-228600">
                  <a:spcBef>
                    <a:spcPct val="20000"/>
                  </a:spcBef>
                  <a:buClr>
                    <a:schemeClr val="hlink"/>
                  </a:buClr>
                  <a:buSzPct val="120000"/>
                  <a:buFont typeface="CommonBullets" pitchFamily="34" charset="2"/>
                  <a:buChar char=","/>
                  <a:defRPr kumimoji="1" sz="3400">
                    <a:solidFill>
                      <a:schemeClr val="bg1"/>
                    </a:solidFill>
                    <a:latin typeface="Arial" pitchFamily="34" charset="0"/>
                  </a:defRPr>
                </a:lvl3pPr>
                <a:lvl4pPr marL="1600200" indent="-228600">
                  <a:spcBef>
                    <a:spcPct val="20000"/>
                  </a:spcBef>
                  <a:buChar char="–"/>
                  <a:defRPr kumimoji="1" sz="3800">
                    <a:solidFill>
                      <a:schemeClr val="folHlink"/>
                    </a:solidFill>
                    <a:latin typeface="Arial" pitchFamily="34" charset="0"/>
                  </a:defRPr>
                </a:lvl4pPr>
                <a:lvl5pPr marL="2057400" indent="-228600">
                  <a:spcBef>
                    <a:spcPct val="20000"/>
                  </a:spcBef>
                  <a:buChar char="»"/>
                  <a:defRPr kumimoji="1" sz="3800">
                    <a:solidFill>
                      <a:schemeClr val="folHlink"/>
                    </a:solidFill>
                    <a:latin typeface="Arial" pitchFamily="34" charset="0"/>
                  </a:defRPr>
                </a:lvl5pPr>
                <a:lvl6pPr marL="2514600" indent="-228600" eaLnBrk="0" fontAlgn="base" hangingPunct="0">
                  <a:spcBef>
                    <a:spcPct val="20000"/>
                  </a:spcBef>
                  <a:spcAft>
                    <a:spcPct val="0"/>
                  </a:spcAft>
                  <a:buChar char="»"/>
                  <a:defRPr kumimoji="1" sz="3800">
                    <a:solidFill>
                      <a:schemeClr val="folHlink"/>
                    </a:solidFill>
                    <a:latin typeface="Arial" pitchFamily="34" charset="0"/>
                  </a:defRPr>
                </a:lvl6pPr>
                <a:lvl7pPr marL="2971800" indent="-228600" eaLnBrk="0" fontAlgn="base" hangingPunct="0">
                  <a:spcBef>
                    <a:spcPct val="20000"/>
                  </a:spcBef>
                  <a:spcAft>
                    <a:spcPct val="0"/>
                  </a:spcAft>
                  <a:buChar char="»"/>
                  <a:defRPr kumimoji="1" sz="3800">
                    <a:solidFill>
                      <a:schemeClr val="folHlink"/>
                    </a:solidFill>
                    <a:latin typeface="Arial" pitchFamily="34" charset="0"/>
                  </a:defRPr>
                </a:lvl7pPr>
                <a:lvl8pPr marL="3429000" indent="-228600" eaLnBrk="0" fontAlgn="base" hangingPunct="0">
                  <a:spcBef>
                    <a:spcPct val="20000"/>
                  </a:spcBef>
                  <a:spcAft>
                    <a:spcPct val="0"/>
                  </a:spcAft>
                  <a:buChar char="»"/>
                  <a:defRPr kumimoji="1" sz="3800">
                    <a:solidFill>
                      <a:schemeClr val="folHlink"/>
                    </a:solidFill>
                    <a:latin typeface="Arial" pitchFamily="34" charset="0"/>
                  </a:defRPr>
                </a:lvl8pPr>
                <a:lvl9pPr marL="3886200" indent="-228600" eaLnBrk="0" fontAlgn="base" hangingPunct="0">
                  <a:spcBef>
                    <a:spcPct val="20000"/>
                  </a:spcBef>
                  <a:spcAft>
                    <a:spcPct val="0"/>
                  </a:spcAft>
                  <a:buChar char="»"/>
                  <a:defRPr kumimoji="1" sz="3800">
                    <a:solidFill>
                      <a:schemeClr val="folHlink"/>
                    </a:solidFill>
                    <a:latin typeface="Arial" pitchFamily="34" charset="0"/>
                  </a:defRPr>
                </a:lvl9pPr>
              </a:lstStyle>
              <a:p>
                <a:pPr>
                  <a:spcBef>
                    <a:spcPct val="0"/>
                  </a:spcBef>
                  <a:buClrTx/>
                  <a:buSzTx/>
                  <a:buFontTx/>
                  <a:buNone/>
                </a:pPr>
                <a:endParaRPr kumimoji="0" lang="en-US" altLang="en-US" sz="2400">
                  <a:solidFill>
                    <a:schemeClr val="tx1"/>
                  </a:solidFill>
                  <a:latin typeface="Times New Roman" pitchFamily="18" charset="0"/>
                </a:endParaRPr>
              </a:p>
            </p:txBody>
          </p:sp>
          <p:sp>
            <p:nvSpPr>
              <p:cNvPr id="6168" name="Oval 49"/>
              <p:cNvSpPr>
                <a:spLocks noChangeAspect="1" noChangeArrowheads="1"/>
              </p:cNvSpPr>
              <p:nvPr/>
            </p:nvSpPr>
            <p:spPr bwMode="auto">
              <a:xfrm rot="-866489">
                <a:off x="3133" y="2882"/>
                <a:ext cx="54" cy="54"/>
              </a:xfrm>
              <a:prstGeom prst="ellipse">
                <a:avLst/>
              </a:prstGeom>
              <a:solidFill>
                <a:schemeClr val="tx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a:spcBef>
                    <a:spcPct val="20000"/>
                  </a:spcBef>
                  <a:buClr>
                    <a:schemeClr val="hlink"/>
                  </a:buClr>
                  <a:buSzPct val="70000"/>
                  <a:buFont typeface="Monotype Sorts"/>
                  <a:buChar char="n"/>
                  <a:defRPr kumimoji="1" sz="3400">
                    <a:solidFill>
                      <a:schemeClr val="bg1"/>
                    </a:solidFill>
                    <a:latin typeface="Arial" pitchFamily="34" charset="0"/>
                  </a:defRPr>
                </a:lvl1pPr>
                <a:lvl2pPr marL="742950" indent="-285750">
                  <a:spcBef>
                    <a:spcPct val="20000"/>
                  </a:spcBef>
                  <a:buClr>
                    <a:schemeClr val="hlink"/>
                  </a:buClr>
                  <a:buSzPct val="110000"/>
                  <a:buFont typeface="Symbol" pitchFamily="18" charset="2"/>
                  <a:buChar char="·"/>
                  <a:defRPr kumimoji="1" sz="3400">
                    <a:solidFill>
                      <a:schemeClr val="bg1"/>
                    </a:solidFill>
                    <a:latin typeface="Arial" pitchFamily="34" charset="0"/>
                  </a:defRPr>
                </a:lvl2pPr>
                <a:lvl3pPr marL="1143000" indent="-228600">
                  <a:spcBef>
                    <a:spcPct val="20000"/>
                  </a:spcBef>
                  <a:buClr>
                    <a:schemeClr val="hlink"/>
                  </a:buClr>
                  <a:buSzPct val="120000"/>
                  <a:buFont typeface="CommonBullets" pitchFamily="34" charset="2"/>
                  <a:buChar char=","/>
                  <a:defRPr kumimoji="1" sz="3400">
                    <a:solidFill>
                      <a:schemeClr val="bg1"/>
                    </a:solidFill>
                    <a:latin typeface="Arial" pitchFamily="34" charset="0"/>
                  </a:defRPr>
                </a:lvl3pPr>
                <a:lvl4pPr marL="1600200" indent="-228600">
                  <a:spcBef>
                    <a:spcPct val="20000"/>
                  </a:spcBef>
                  <a:buChar char="–"/>
                  <a:defRPr kumimoji="1" sz="3800">
                    <a:solidFill>
                      <a:schemeClr val="folHlink"/>
                    </a:solidFill>
                    <a:latin typeface="Arial" pitchFamily="34" charset="0"/>
                  </a:defRPr>
                </a:lvl4pPr>
                <a:lvl5pPr marL="2057400" indent="-228600">
                  <a:spcBef>
                    <a:spcPct val="20000"/>
                  </a:spcBef>
                  <a:buChar char="»"/>
                  <a:defRPr kumimoji="1" sz="3800">
                    <a:solidFill>
                      <a:schemeClr val="folHlink"/>
                    </a:solidFill>
                    <a:latin typeface="Arial" pitchFamily="34" charset="0"/>
                  </a:defRPr>
                </a:lvl5pPr>
                <a:lvl6pPr marL="2514600" indent="-228600" eaLnBrk="0" fontAlgn="base" hangingPunct="0">
                  <a:spcBef>
                    <a:spcPct val="20000"/>
                  </a:spcBef>
                  <a:spcAft>
                    <a:spcPct val="0"/>
                  </a:spcAft>
                  <a:buChar char="»"/>
                  <a:defRPr kumimoji="1" sz="3800">
                    <a:solidFill>
                      <a:schemeClr val="folHlink"/>
                    </a:solidFill>
                    <a:latin typeface="Arial" pitchFamily="34" charset="0"/>
                  </a:defRPr>
                </a:lvl6pPr>
                <a:lvl7pPr marL="2971800" indent="-228600" eaLnBrk="0" fontAlgn="base" hangingPunct="0">
                  <a:spcBef>
                    <a:spcPct val="20000"/>
                  </a:spcBef>
                  <a:spcAft>
                    <a:spcPct val="0"/>
                  </a:spcAft>
                  <a:buChar char="»"/>
                  <a:defRPr kumimoji="1" sz="3800">
                    <a:solidFill>
                      <a:schemeClr val="folHlink"/>
                    </a:solidFill>
                    <a:latin typeface="Arial" pitchFamily="34" charset="0"/>
                  </a:defRPr>
                </a:lvl7pPr>
                <a:lvl8pPr marL="3429000" indent="-228600" eaLnBrk="0" fontAlgn="base" hangingPunct="0">
                  <a:spcBef>
                    <a:spcPct val="20000"/>
                  </a:spcBef>
                  <a:spcAft>
                    <a:spcPct val="0"/>
                  </a:spcAft>
                  <a:buChar char="»"/>
                  <a:defRPr kumimoji="1" sz="3800">
                    <a:solidFill>
                      <a:schemeClr val="folHlink"/>
                    </a:solidFill>
                    <a:latin typeface="Arial" pitchFamily="34" charset="0"/>
                  </a:defRPr>
                </a:lvl8pPr>
                <a:lvl9pPr marL="3886200" indent="-228600" eaLnBrk="0" fontAlgn="base" hangingPunct="0">
                  <a:spcBef>
                    <a:spcPct val="20000"/>
                  </a:spcBef>
                  <a:spcAft>
                    <a:spcPct val="0"/>
                  </a:spcAft>
                  <a:buChar char="»"/>
                  <a:defRPr kumimoji="1" sz="3800">
                    <a:solidFill>
                      <a:schemeClr val="folHlink"/>
                    </a:solidFill>
                    <a:latin typeface="Arial" pitchFamily="34" charset="0"/>
                  </a:defRPr>
                </a:lvl9pPr>
              </a:lstStyle>
              <a:p>
                <a:pPr>
                  <a:spcBef>
                    <a:spcPct val="0"/>
                  </a:spcBef>
                  <a:buClrTx/>
                  <a:buSzTx/>
                  <a:buFontTx/>
                  <a:buNone/>
                </a:pPr>
                <a:endParaRPr kumimoji="0" lang="en-US" altLang="en-US" sz="2400">
                  <a:solidFill>
                    <a:schemeClr val="tx1"/>
                  </a:solidFill>
                  <a:latin typeface="Times New Roman" pitchFamily="18" charset="0"/>
                </a:endParaRPr>
              </a:p>
            </p:txBody>
          </p:sp>
          <p:sp>
            <p:nvSpPr>
              <p:cNvPr id="6169" name="Oval 50"/>
              <p:cNvSpPr>
                <a:spLocks noChangeAspect="1" noChangeArrowheads="1"/>
              </p:cNvSpPr>
              <p:nvPr/>
            </p:nvSpPr>
            <p:spPr bwMode="auto">
              <a:xfrm rot="-866489">
                <a:off x="4128" y="3595"/>
                <a:ext cx="55" cy="54"/>
              </a:xfrm>
              <a:prstGeom prst="ellipse">
                <a:avLst/>
              </a:prstGeom>
              <a:solidFill>
                <a:schemeClr val="tx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a:spcBef>
                    <a:spcPct val="20000"/>
                  </a:spcBef>
                  <a:buClr>
                    <a:schemeClr val="hlink"/>
                  </a:buClr>
                  <a:buSzPct val="70000"/>
                  <a:buFont typeface="Monotype Sorts"/>
                  <a:buChar char="n"/>
                  <a:defRPr kumimoji="1" sz="3400">
                    <a:solidFill>
                      <a:schemeClr val="bg1"/>
                    </a:solidFill>
                    <a:latin typeface="Arial" pitchFamily="34" charset="0"/>
                  </a:defRPr>
                </a:lvl1pPr>
                <a:lvl2pPr marL="742950" indent="-285750">
                  <a:spcBef>
                    <a:spcPct val="20000"/>
                  </a:spcBef>
                  <a:buClr>
                    <a:schemeClr val="hlink"/>
                  </a:buClr>
                  <a:buSzPct val="110000"/>
                  <a:buFont typeface="Symbol" pitchFamily="18" charset="2"/>
                  <a:buChar char="·"/>
                  <a:defRPr kumimoji="1" sz="3400">
                    <a:solidFill>
                      <a:schemeClr val="bg1"/>
                    </a:solidFill>
                    <a:latin typeface="Arial" pitchFamily="34" charset="0"/>
                  </a:defRPr>
                </a:lvl2pPr>
                <a:lvl3pPr marL="1143000" indent="-228600">
                  <a:spcBef>
                    <a:spcPct val="20000"/>
                  </a:spcBef>
                  <a:buClr>
                    <a:schemeClr val="hlink"/>
                  </a:buClr>
                  <a:buSzPct val="120000"/>
                  <a:buFont typeface="CommonBullets" pitchFamily="34" charset="2"/>
                  <a:buChar char=","/>
                  <a:defRPr kumimoji="1" sz="3400">
                    <a:solidFill>
                      <a:schemeClr val="bg1"/>
                    </a:solidFill>
                    <a:latin typeface="Arial" pitchFamily="34" charset="0"/>
                  </a:defRPr>
                </a:lvl3pPr>
                <a:lvl4pPr marL="1600200" indent="-228600">
                  <a:spcBef>
                    <a:spcPct val="20000"/>
                  </a:spcBef>
                  <a:buChar char="–"/>
                  <a:defRPr kumimoji="1" sz="3800">
                    <a:solidFill>
                      <a:schemeClr val="folHlink"/>
                    </a:solidFill>
                    <a:latin typeface="Arial" pitchFamily="34" charset="0"/>
                  </a:defRPr>
                </a:lvl4pPr>
                <a:lvl5pPr marL="2057400" indent="-228600">
                  <a:spcBef>
                    <a:spcPct val="20000"/>
                  </a:spcBef>
                  <a:buChar char="»"/>
                  <a:defRPr kumimoji="1" sz="3800">
                    <a:solidFill>
                      <a:schemeClr val="folHlink"/>
                    </a:solidFill>
                    <a:latin typeface="Arial" pitchFamily="34" charset="0"/>
                  </a:defRPr>
                </a:lvl5pPr>
                <a:lvl6pPr marL="2514600" indent="-228600" eaLnBrk="0" fontAlgn="base" hangingPunct="0">
                  <a:spcBef>
                    <a:spcPct val="20000"/>
                  </a:spcBef>
                  <a:spcAft>
                    <a:spcPct val="0"/>
                  </a:spcAft>
                  <a:buChar char="»"/>
                  <a:defRPr kumimoji="1" sz="3800">
                    <a:solidFill>
                      <a:schemeClr val="folHlink"/>
                    </a:solidFill>
                    <a:latin typeface="Arial" pitchFamily="34" charset="0"/>
                  </a:defRPr>
                </a:lvl6pPr>
                <a:lvl7pPr marL="2971800" indent="-228600" eaLnBrk="0" fontAlgn="base" hangingPunct="0">
                  <a:spcBef>
                    <a:spcPct val="20000"/>
                  </a:spcBef>
                  <a:spcAft>
                    <a:spcPct val="0"/>
                  </a:spcAft>
                  <a:buChar char="»"/>
                  <a:defRPr kumimoji="1" sz="3800">
                    <a:solidFill>
                      <a:schemeClr val="folHlink"/>
                    </a:solidFill>
                    <a:latin typeface="Arial" pitchFamily="34" charset="0"/>
                  </a:defRPr>
                </a:lvl7pPr>
                <a:lvl8pPr marL="3429000" indent="-228600" eaLnBrk="0" fontAlgn="base" hangingPunct="0">
                  <a:spcBef>
                    <a:spcPct val="20000"/>
                  </a:spcBef>
                  <a:spcAft>
                    <a:spcPct val="0"/>
                  </a:spcAft>
                  <a:buChar char="»"/>
                  <a:defRPr kumimoji="1" sz="3800">
                    <a:solidFill>
                      <a:schemeClr val="folHlink"/>
                    </a:solidFill>
                    <a:latin typeface="Arial" pitchFamily="34" charset="0"/>
                  </a:defRPr>
                </a:lvl8pPr>
                <a:lvl9pPr marL="3886200" indent="-228600" eaLnBrk="0" fontAlgn="base" hangingPunct="0">
                  <a:spcBef>
                    <a:spcPct val="20000"/>
                  </a:spcBef>
                  <a:spcAft>
                    <a:spcPct val="0"/>
                  </a:spcAft>
                  <a:buChar char="»"/>
                  <a:defRPr kumimoji="1" sz="3800">
                    <a:solidFill>
                      <a:schemeClr val="folHlink"/>
                    </a:solidFill>
                    <a:latin typeface="Arial" pitchFamily="34" charset="0"/>
                  </a:defRPr>
                </a:lvl9pPr>
              </a:lstStyle>
              <a:p>
                <a:pPr>
                  <a:spcBef>
                    <a:spcPct val="0"/>
                  </a:spcBef>
                  <a:buClrTx/>
                  <a:buSzTx/>
                  <a:buFontTx/>
                  <a:buNone/>
                </a:pPr>
                <a:endParaRPr kumimoji="0" lang="en-US" altLang="en-US" sz="2400">
                  <a:solidFill>
                    <a:schemeClr val="tx1"/>
                  </a:solidFill>
                  <a:latin typeface="Times New Roman" pitchFamily="18" charset="0"/>
                </a:endParaRPr>
              </a:p>
            </p:txBody>
          </p:sp>
          <p:sp>
            <p:nvSpPr>
              <p:cNvPr id="6170" name="Line 51"/>
              <p:cNvSpPr>
                <a:spLocks noChangeAspect="1" noChangeShapeType="1"/>
              </p:cNvSpPr>
              <p:nvPr/>
            </p:nvSpPr>
            <p:spPr bwMode="auto">
              <a:xfrm rot="20733511" flipH="1">
                <a:off x="2077" y="3048"/>
                <a:ext cx="1147" cy="434"/>
              </a:xfrm>
              <a:prstGeom prst="line">
                <a:avLst/>
              </a:prstGeom>
              <a:noFill/>
              <a:ln w="254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6171" name="Line 52"/>
              <p:cNvSpPr>
                <a:spLocks noChangeAspect="1" noChangeShapeType="1"/>
              </p:cNvSpPr>
              <p:nvPr/>
            </p:nvSpPr>
            <p:spPr bwMode="auto">
              <a:xfrm rot="-866489">
                <a:off x="3270" y="2795"/>
                <a:ext cx="795" cy="954"/>
              </a:xfrm>
              <a:prstGeom prst="line">
                <a:avLst/>
              </a:prstGeom>
              <a:noFill/>
              <a:ln w="254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6172" name="AutoShape 55"/>
              <p:cNvSpPr>
                <a:spLocks noChangeAspect="1" noChangeArrowheads="1"/>
              </p:cNvSpPr>
              <p:nvPr/>
            </p:nvSpPr>
            <p:spPr bwMode="auto">
              <a:xfrm rot="21458899" flipV="1">
                <a:off x="2861" y="2953"/>
                <a:ext cx="573" cy="325"/>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0 w 21600"/>
                  <a:gd name="T13" fmla="*/ 0 h 21600"/>
                  <a:gd name="T14" fmla="*/ 21600 w 21600"/>
                  <a:gd name="T15" fmla="*/ 7975 h 21600"/>
                </a:gdLst>
                <a:ahLst/>
                <a:cxnLst>
                  <a:cxn ang="T8">
                    <a:pos x="T0" y="T1"/>
                  </a:cxn>
                  <a:cxn ang="T9">
                    <a:pos x="T2" y="T3"/>
                  </a:cxn>
                  <a:cxn ang="T10">
                    <a:pos x="T4" y="T5"/>
                  </a:cxn>
                  <a:cxn ang="T11">
                    <a:pos x="T6" y="T7"/>
                  </a:cxn>
                </a:cxnLst>
                <a:rect l="T12" t="T13" r="T14" b="T15"/>
                <a:pathLst>
                  <a:path w="21600" h="21600">
                    <a:moveTo>
                      <a:pt x="660" y="11037"/>
                    </a:moveTo>
                    <a:cubicBezTo>
                      <a:pt x="658" y="10958"/>
                      <a:pt x="658" y="10879"/>
                      <a:pt x="658" y="10800"/>
                    </a:cubicBezTo>
                    <a:cubicBezTo>
                      <a:pt x="658" y="5198"/>
                      <a:pt x="5198" y="658"/>
                      <a:pt x="10800" y="658"/>
                    </a:cubicBezTo>
                    <a:cubicBezTo>
                      <a:pt x="16401" y="658"/>
                      <a:pt x="20942" y="5198"/>
                      <a:pt x="20942" y="10800"/>
                    </a:cubicBezTo>
                    <a:cubicBezTo>
                      <a:pt x="20941" y="10879"/>
                      <a:pt x="20941" y="10958"/>
                      <a:pt x="20939" y="11037"/>
                    </a:cubicBezTo>
                    <a:lnTo>
                      <a:pt x="21597" y="11053"/>
                    </a:lnTo>
                    <a:cubicBezTo>
                      <a:pt x="21599" y="10968"/>
                      <a:pt x="21600" y="10884"/>
                      <a:pt x="21600" y="10800"/>
                    </a:cubicBezTo>
                    <a:cubicBezTo>
                      <a:pt x="21600" y="4835"/>
                      <a:pt x="16764" y="0"/>
                      <a:pt x="10800" y="0"/>
                    </a:cubicBezTo>
                    <a:cubicBezTo>
                      <a:pt x="4835" y="0"/>
                      <a:pt x="0" y="4835"/>
                      <a:pt x="0" y="10800"/>
                    </a:cubicBezTo>
                    <a:cubicBezTo>
                      <a:pt x="0" y="10884"/>
                      <a:pt x="0" y="10968"/>
                      <a:pt x="2" y="11053"/>
                    </a:cubicBezTo>
                    <a:lnTo>
                      <a:pt x="660" y="11037"/>
                    </a:lnTo>
                    <a:close/>
                  </a:path>
                </a:pathLst>
              </a:custGeom>
              <a:solidFill>
                <a:schemeClr val="tx1"/>
              </a:solidFill>
              <a:ln w="12700">
                <a:solidFill>
                  <a:schemeClr val="tx1"/>
                </a:solidFill>
                <a:miter lim="800000"/>
                <a:headEnd/>
                <a:tailEnd/>
              </a:ln>
            </p:spPr>
            <p:txBody>
              <a:bodyPr/>
              <a:lstStyle/>
              <a:p>
                <a:endParaRPr lang="en-US"/>
              </a:p>
            </p:txBody>
          </p:sp>
          <p:sp>
            <p:nvSpPr>
              <p:cNvPr id="6173" name="Oval 69"/>
              <p:cNvSpPr>
                <a:spLocks noChangeAspect="1" noChangeArrowheads="1"/>
              </p:cNvSpPr>
              <p:nvPr/>
            </p:nvSpPr>
            <p:spPr bwMode="auto">
              <a:xfrm rot="-866489">
                <a:off x="3250" y="1921"/>
                <a:ext cx="143" cy="135"/>
              </a:xfrm>
              <a:prstGeom prst="ellipse">
                <a:avLst/>
              </a:prstGeom>
              <a:solidFill>
                <a:schemeClr val="bg1"/>
              </a:solidFill>
              <a:ln w="9525">
                <a:solidFill>
                  <a:srgbClr val="80808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a:spcBef>
                    <a:spcPct val="20000"/>
                  </a:spcBef>
                  <a:buClr>
                    <a:schemeClr val="hlink"/>
                  </a:buClr>
                  <a:buSzPct val="70000"/>
                  <a:buFont typeface="Monotype Sorts"/>
                  <a:buChar char="n"/>
                  <a:defRPr kumimoji="1" sz="3400">
                    <a:solidFill>
                      <a:schemeClr val="bg1"/>
                    </a:solidFill>
                    <a:latin typeface="Arial" pitchFamily="34" charset="0"/>
                  </a:defRPr>
                </a:lvl1pPr>
                <a:lvl2pPr marL="742950" indent="-285750">
                  <a:spcBef>
                    <a:spcPct val="20000"/>
                  </a:spcBef>
                  <a:buClr>
                    <a:schemeClr val="hlink"/>
                  </a:buClr>
                  <a:buSzPct val="110000"/>
                  <a:buFont typeface="Symbol" pitchFamily="18" charset="2"/>
                  <a:buChar char="·"/>
                  <a:defRPr kumimoji="1" sz="3400">
                    <a:solidFill>
                      <a:schemeClr val="bg1"/>
                    </a:solidFill>
                    <a:latin typeface="Arial" pitchFamily="34" charset="0"/>
                  </a:defRPr>
                </a:lvl2pPr>
                <a:lvl3pPr marL="1143000" indent="-228600">
                  <a:spcBef>
                    <a:spcPct val="20000"/>
                  </a:spcBef>
                  <a:buClr>
                    <a:schemeClr val="hlink"/>
                  </a:buClr>
                  <a:buSzPct val="120000"/>
                  <a:buFont typeface="CommonBullets" pitchFamily="34" charset="2"/>
                  <a:buChar char=","/>
                  <a:defRPr kumimoji="1" sz="3400">
                    <a:solidFill>
                      <a:schemeClr val="bg1"/>
                    </a:solidFill>
                    <a:latin typeface="Arial" pitchFamily="34" charset="0"/>
                  </a:defRPr>
                </a:lvl3pPr>
                <a:lvl4pPr marL="1600200" indent="-228600">
                  <a:spcBef>
                    <a:spcPct val="20000"/>
                  </a:spcBef>
                  <a:buChar char="–"/>
                  <a:defRPr kumimoji="1" sz="3800">
                    <a:solidFill>
                      <a:schemeClr val="folHlink"/>
                    </a:solidFill>
                    <a:latin typeface="Arial" pitchFamily="34" charset="0"/>
                  </a:defRPr>
                </a:lvl4pPr>
                <a:lvl5pPr marL="2057400" indent="-228600">
                  <a:spcBef>
                    <a:spcPct val="20000"/>
                  </a:spcBef>
                  <a:buChar char="»"/>
                  <a:defRPr kumimoji="1" sz="3800">
                    <a:solidFill>
                      <a:schemeClr val="folHlink"/>
                    </a:solidFill>
                    <a:latin typeface="Arial" pitchFamily="34" charset="0"/>
                  </a:defRPr>
                </a:lvl5pPr>
                <a:lvl6pPr marL="2514600" indent="-228600" eaLnBrk="0" fontAlgn="base" hangingPunct="0">
                  <a:spcBef>
                    <a:spcPct val="20000"/>
                  </a:spcBef>
                  <a:spcAft>
                    <a:spcPct val="0"/>
                  </a:spcAft>
                  <a:buChar char="»"/>
                  <a:defRPr kumimoji="1" sz="3800">
                    <a:solidFill>
                      <a:schemeClr val="folHlink"/>
                    </a:solidFill>
                    <a:latin typeface="Arial" pitchFamily="34" charset="0"/>
                  </a:defRPr>
                </a:lvl6pPr>
                <a:lvl7pPr marL="2971800" indent="-228600" eaLnBrk="0" fontAlgn="base" hangingPunct="0">
                  <a:spcBef>
                    <a:spcPct val="20000"/>
                  </a:spcBef>
                  <a:spcAft>
                    <a:spcPct val="0"/>
                  </a:spcAft>
                  <a:buChar char="»"/>
                  <a:defRPr kumimoji="1" sz="3800">
                    <a:solidFill>
                      <a:schemeClr val="folHlink"/>
                    </a:solidFill>
                    <a:latin typeface="Arial" pitchFamily="34" charset="0"/>
                  </a:defRPr>
                </a:lvl7pPr>
                <a:lvl8pPr marL="3429000" indent="-228600" eaLnBrk="0" fontAlgn="base" hangingPunct="0">
                  <a:spcBef>
                    <a:spcPct val="20000"/>
                  </a:spcBef>
                  <a:spcAft>
                    <a:spcPct val="0"/>
                  </a:spcAft>
                  <a:buChar char="»"/>
                  <a:defRPr kumimoji="1" sz="3800">
                    <a:solidFill>
                      <a:schemeClr val="folHlink"/>
                    </a:solidFill>
                    <a:latin typeface="Arial" pitchFamily="34" charset="0"/>
                  </a:defRPr>
                </a:lvl8pPr>
                <a:lvl9pPr marL="3886200" indent="-228600" eaLnBrk="0" fontAlgn="base" hangingPunct="0">
                  <a:spcBef>
                    <a:spcPct val="20000"/>
                  </a:spcBef>
                  <a:spcAft>
                    <a:spcPct val="0"/>
                  </a:spcAft>
                  <a:buChar char="»"/>
                  <a:defRPr kumimoji="1" sz="3800">
                    <a:solidFill>
                      <a:schemeClr val="folHlink"/>
                    </a:solidFill>
                    <a:latin typeface="Arial" pitchFamily="34" charset="0"/>
                  </a:defRPr>
                </a:lvl9pPr>
              </a:lstStyle>
              <a:p>
                <a:pPr>
                  <a:spcBef>
                    <a:spcPct val="0"/>
                  </a:spcBef>
                  <a:buClrTx/>
                  <a:buSzTx/>
                  <a:buFontTx/>
                  <a:buNone/>
                </a:pPr>
                <a:endParaRPr kumimoji="0" lang="en-US" altLang="en-US" sz="2400">
                  <a:solidFill>
                    <a:schemeClr val="tx1"/>
                  </a:solidFill>
                  <a:latin typeface="Times New Roman" pitchFamily="18" charset="0"/>
                </a:endParaRPr>
              </a:p>
            </p:txBody>
          </p:sp>
          <p:sp>
            <p:nvSpPr>
              <p:cNvPr id="6174" name="Oval 70"/>
              <p:cNvSpPr>
                <a:spLocks noChangeAspect="1" noChangeArrowheads="1"/>
              </p:cNvSpPr>
              <p:nvPr/>
            </p:nvSpPr>
            <p:spPr bwMode="auto">
              <a:xfrm rot="-866489">
                <a:off x="2932" y="1924"/>
                <a:ext cx="143" cy="135"/>
              </a:xfrm>
              <a:prstGeom prst="ellipse">
                <a:avLst/>
              </a:prstGeom>
              <a:solidFill>
                <a:schemeClr val="bg1"/>
              </a:solidFill>
              <a:ln w="9525">
                <a:solidFill>
                  <a:srgbClr val="80808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a:spcBef>
                    <a:spcPct val="20000"/>
                  </a:spcBef>
                  <a:buClr>
                    <a:schemeClr val="hlink"/>
                  </a:buClr>
                  <a:buSzPct val="70000"/>
                  <a:buFont typeface="Monotype Sorts"/>
                  <a:buChar char="n"/>
                  <a:defRPr kumimoji="1" sz="3400">
                    <a:solidFill>
                      <a:schemeClr val="bg1"/>
                    </a:solidFill>
                    <a:latin typeface="Arial" pitchFamily="34" charset="0"/>
                  </a:defRPr>
                </a:lvl1pPr>
                <a:lvl2pPr marL="742950" indent="-285750">
                  <a:spcBef>
                    <a:spcPct val="20000"/>
                  </a:spcBef>
                  <a:buClr>
                    <a:schemeClr val="hlink"/>
                  </a:buClr>
                  <a:buSzPct val="110000"/>
                  <a:buFont typeface="Symbol" pitchFamily="18" charset="2"/>
                  <a:buChar char="·"/>
                  <a:defRPr kumimoji="1" sz="3400">
                    <a:solidFill>
                      <a:schemeClr val="bg1"/>
                    </a:solidFill>
                    <a:latin typeface="Arial" pitchFamily="34" charset="0"/>
                  </a:defRPr>
                </a:lvl2pPr>
                <a:lvl3pPr marL="1143000" indent="-228600">
                  <a:spcBef>
                    <a:spcPct val="20000"/>
                  </a:spcBef>
                  <a:buClr>
                    <a:schemeClr val="hlink"/>
                  </a:buClr>
                  <a:buSzPct val="120000"/>
                  <a:buFont typeface="CommonBullets" pitchFamily="34" charset="2"/>
                  <a:buChar char=","/>
                  <a:defRPr kumimoji="1" sz="3400">
                    <a:solidFill>
                      <a:schemeClr val="bg1"/>
                    </a:solidFill>
                    <a:latin typeface="Arial" pitchFamily="34" charset="0"/>
                  </a:defRPr>
                </a:lvl3pPr>
                <a:lvl4pPr marL="1600200" indent="-228600">
                  <a:spcBef>
                    <a:spcPct val="20000"/>
                  </a:spcBef>
                  <a:buChar char="–"/>
                  <a:defRPr kumimoji="1" sz="3800">
                    <a:solidFill>
                      <a:schemeClr val="folHlink"/>
                    </a:solidFill>
                    <a:latin typeface="Arial" pitchFamily="34" charset="0"/>
                  </a:defRPr>
                </a:lvl4pPr>
                <a:lvl5pPr marL="2057400" indent="-228600">
                  <a:spcBef>
                    <a:spcPct val="20000"/>
                  </a:spcBef>
                  <a:buChar char="»"/>
                  <a:defRPr kumimoji="1" sz="3800">
                    <a:solidFill>
                      <a:schemeClr val="folHlink"/>
                    </a:solidFill>
                    <a:latin typeface="Arial" pitchFamily="34" charset="0"/>
                  </a:defRPr>
                </a:lvl5pPr>
                <a:lvl6pPr marL="2514600" indent="-228600" eaLnBrk="0" fontAlgn="base" hangingPunct="0">
                  <a:spcBef>
                    <a:spcPct val="20000"/>
                  </a:spcBef>
                  <a:spcAft>
                    <a:spcPct val="0"/>
                  </a:spcAft>
                  <a:buChar char="»"/>
                  <a:defRPr kumimoji="1" sz="3800">
                    <a:solidFill>
                      <a:schemeClr val="folHlink"/>
                    </a:solidFill>
                    <a:latin typeface="Arial" pitchFamily="34" charset="0"/>
                  </a:defRPr>
                </a:lvl6pPr>
                <a:lvl7pPr marL="2971800" indent="-228600" eaLnBrk="0" fontAlgn="base" hangingPunct="0">
                  <a:spcBef>
                    <a:spcPct val="20000"/>
                  </a:spcBef>
                  <a:spcAft>
                    <a:spcPct val="0"/>
                  </a:spcAft>
                  <a:buChar char="»"/>
                  <a:defRPr kumimoji="1" sz="3800">
                    <a:solidFill>
                      <a:schemeClr val="folHlink"/>
                    </a:solidFill>
                    <a:latin typeface="Arial" pitchFamily="34" charset="0"/>
                  </a:defRPr>
                </a:lvl7pPr>
                <a:lvl8pPr marL="3429000" indent="-228600" eaLnBrk="0" fontAlgn="base" hangingPunct="0">
                  <a:spcBef>
                    <a:spcPct val="20000"/>
                  </a:spcBef>
                  <a:spcAft>
                    <a:spcPct val="0"/>
                  </a:spcAft>
                  <a:buChar char="»"/>
                  <a:defRPr kumimoji="1" sz="3800">
                    <a:solidFill>
                      <a:schemeClr val="folHlink"/>
                    </a:solidFill>
                    <a:latin typeface="Arial" pitchFamily="34" charset="0"/>
                  </a:defRPr>
                </a:lvl8pPr>
                <a:lvl9pPr marL="3886200" indent="-228600" eaLnBrk="0" fontAlgn="base" hangingPunct="0">
                  <a:spcBef>
                    <a:spcPct val="20000"/>
                  </a:spcBef>
                  <a:spcAft>
                    <a:spcPct val="0"/>
                  </a:spcAft>
                  <a:buChar char="»"/>
                  <a:defRPr kumimoji="1" sz="3800">
                    <a:solidFill>
                      <a:schemeClr val="folHlink"/>
                    </a:solidFill>
                    <a:latin typeface="Arial" pitchFamily="34" charset="0"/>
                  </a:defRPr>
                </a:lvl9pPr>
              </a:lstStyle>
              <a:p>
                <a:pPr>
                  <a:spcBef>
                    <a:spcPct val="0"/>
                  </a:spcBef>
                  <a:buClrTx/>
                  <a:buSzTx/>
                  <a:buFontTx/>
                  <a:buNone/>
                </a:pPr>
                <a:endParaRPr kumimoji="0" lang="en-US" altLang="en-US" sz="2400">
                  <a:solidFill>
                    <a:schemeClr val="tx1"/>
                  </a:solidFill>
                  <a:latin typeface="Times New Roman" pitchFamily="18" charset="0"/>
                </a:endParaRPr>
              </a:p>
            </p:txBody>
          </p:sp>
        </p:grpSp>
        <p:sp>
          <p:nvSpPr>
            <p:cNvPr id="6163" name="Line 54"/>
            <p:cNvSpPr>
              <a:spLocks noChangeAspect="1" noChangeShapeType="1"/>
            </p:cNvSpPr>
            <p:nvPr/>
          </p:nvSpPr>
          <p:spPr bwMode="auto">
            <a:xfrm flipV="1">
              <a:off x="2639" y="3321"/>
              <a:ext cx="479" cy="673"/>
            </a:xfrm>
            <a:prstGeom prst="line">
              <a:avLst/>
            </a:prstGeom>
            <a:noFill/>
            <a:ln w="28575">
              <a:solidFill>
                <a:schemeClr val="bg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grpSp>
      <p:grpSp>
        <p:nvGrpSpPr>
          <p:cNvPr id="18505" name="Group 73"/>
          <p:cNvGrpSpPr>
            <a:grpSpLocks/>
          </p:cNvGrpSpPr>
          <p:nvPr/>
        </p:nvGrpSpPr>
        <p:grpSpPr bwMode="auto">
          <a:xfrm>
            <a:off x="2378234" y="3362234"/>
            <a:ext cx="5287962" cy="3335338"/>
            <a:chOff x="1384" y="1903"/>
            <a:chExt cx="3331" cy="2101"/>
          </a:xfrm>
        </p:grpSpPr>
        <p:sp>
          <p:nvSpPr>
            <p:cNvPr id="6150" name="Rectangle 74"/>
            <p:cNvSpPr>
              <a:spLocks noChangeAspect="1" noChangeArrowheads="1"/>
            </p:cNvSpPr>
            <p:nvPr/>
          </p:nvSpPr>
          <p:spPr bwMode="auto">
            <a:xfrm>
              <a:off x="2333" y="3764"/>
              <a:ext cx="1412" cy="24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chemeClr val="bg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2700" tIns="12700" rIns="12700" bIns="12700"/>
            <a:lstStyle>
              <a:lvl1pPr>
                <a:spcBef>
                  <a:spcPct val="20000"/>
                </a:spcBef>
                <a:buClr>
                  <a:schemeClr val="hlink"/>
                </a:buClr>
                <a:buSzPct val="70000"/>
                <a:buFont typeface="Monotype Sorts"/>
                <a:buChar char="n"/>
                <a:defRPr kumimoji="1" sz="3400">
                  <a:solidFill>
                    <a:schemeClr val="bg1"/>
                  </a:solidFill>
                  <a:latin typeface="Arial" pitchFamily="34" charset="0"/>
                </a:defRPr>
              </a:lvl1pPr>
              <a:lvl2pPr marL="742950" indent="-285750">
                <a:spcBef>
                  <a:spcPct val="20000"/>
                </a:spcBef>
                <a:buClr>
                  <a:schemeClr val="hlink"/>
                </a:buClr>
                <a:buSzPct val="110000"/>
                <a:buFont typeface="Symbol" pitchFamily="18" charset="2"/>
                <a:buChar char="·"/>
                <a:defRPr kumimoji="1" sz="3400">
                  <a:solidFill>
                    <a:schemeClr val="bg1"/>
                  </a:solidFill>
                  <a:latin typeface="Arial" pitchFamily="34" charset="0"/>
                </a:defRPr>
              </a:lvl2pPr>
              <a:lvl3pPr marL="1143000" indent="-228600">
                <a:spcBef>
                  <a:spcPct val="20000"/>
                </a:spcBef>
                <a:buClr>
                  <a:schemeClr val="hlink"/>
                </a:buClr>
                <a:buSzPct val="120000"/>
                <a:buFont typeface="CommonBullets" pitchFamily="34" charset="2"/>
                <a:buChar char=","/>
                <a:defRPr kumimoji="1" sz="3400">
                  <a:solidFill>
                    <a:schemeClr val="bg1"/>
                  </a:solidFill>
                  <a:latin typeface="Arial" pitchFamily="34" charset="0"/>
                </a:defRPr>
              </a:lvl3pPr>
              <a:lvl4pPr marL="1600200" indent="-228600">
                <a:spcBef>
                  <a:spcPct val="20000"/>
                </a:spcBef>
                <a:buChar char="–"/>
                <a:defRPr kumimoji="1" sz="3800">
                  <a:solidFill>
                    <a:schemeClr val="folHlink"/>
                  </a:solidFill>
                  <a:latin typeface="Arial" pitchFamily="34" charset="0"/>
                </a:defRPr>
              </a:lvl4pPr>
              <a:lvl5pPr marL="2057400" indent="-228600">
                <a:spcBef>
                  <a:spcPct val="20000"/>
                </a:spcBef>
                <a:buChar char="»"/>
                <a:defRPr kumimoji="1" sz="3800">
                  <a:solidFill>
                    <a:schemeClr val="folHlink"/>
                  </a:solidFill>
                  <a:latin typeface="Arial" pitchFamily="34" charset="0"/>
                </a:defRPr>
              </a:lvl5pPr>
              <a:lvl6pPr marL="2514600" indent="-228600" eaLnBrk="0" fontAlgn="base" hangingPunct="0">
                <a:spcBef>
                  <a:spcPct val="20000"/>
                </a:spcBef>
                <a:spcAft>
                  <a:spcPct val="0"/>
                </a:spcAft>
                <a:buChar char="»"/>
                <a:defRPr kumimoji="1" sz="3800">
                  <a:solidFill>
                    <a:schemeClr val="folHlink"/>
                  </a:solidFill>
                  <a:latin typeface="Arial" pitchFamily="34" charset="0"/>
                </a:defRPr>
              </a:lvl6pPr>
              <a:lvl7pPr marL="2971800" indent="-228600" eaLnBrk="0" fontAlgn="base" hangingPunct="0">
                <a:spcBef>
                  <a:spcPct val="20000"/>
                </a:spcBef>
                <a:spcAft>
                  <a:spcPct val="0"/>
                </a:spcAft>
                <a:buChar char="»"/>
                <a:defRPr kumimoji="1" sz="3800">
                  <a:solidFill>
                    <a:schemeClr val="folHlink"/>
                  </a:solidFill>
                  <a:latin typeface="Arial" pitchFamily="34" charset="0"/>
                </a:defRPr>
              </a:lvl7pPr>
              <a:lvl8pPr marL="3429000" indent="-228600" eaLnBrk="0" fontAlgn="base" hangingPunct="0">
                <a:spcBef>
                  <a:spcPct val="20000"/>
                </a:spcBef>
                <a:spcAft>
                  <a:spcPct val="0"/>
                </a:spcAft>
                <a:buChar char="»"/>
                <a:defRPr kumimoji="1" sz="3800">
                  <a:solidFill>
                    <a:schemeClr val="folHlink"/>
                  </a:solidFill>
                  <a:latin typeface="Arial" pitchFamily="34" charset="0"/>
                </a:defRPr>
              </a:lvl8pPr>
              <a:lvl9pPr marL="3886200" indent="-228600" eaLnBrk="0" fontAlgn="base" hangingPunct="0">
                <a:spcBef>
                  <a:spcPct val="20000"/>
                </a:spcBef>
                <a:spcAft>
                  <a:spcPct val="0"/>
                </a:spcAft>
                <a:buChar char="»"/>
                <a:defRPr kumimoji="1" sz="3800">
                  <a:solidFill>
                    <a:schemeClr val="folHlink"/>
                  </a:solidFill>
                  <a:latin typeface="Arial" pitchFamily="34" charset="0"/>
                </a:defRPr>
              </a:lvl9pPr>
            </a:lstStyle>
            <a:p>
              <a:pPr>
                <a:spcBef>
                  <a:spcPct val="0"/>
                </a:spcBef>
                <a:buClrTx/>
                <a:buSzTx/>
                <a:buFontTx/>
                <a:buNone/>
              </a:pPr>
              <a:r>
                <a:rPr kumimoji="0" lang="en-US" altLang="en-US" sz="2800">
                  <a:latin typeface="Arial Rounded MT Bold" pitchFamily="34" charset="0"/>
                </a:rPr>
                <a:t>Bond Angle</a:t>
              </a:r>
              <a:endParaRPr kumimoji="0" lang="en-US" altLang="en-US" sz="2800" b="1">
                <a:latin typeface="Arial Rounded MT Bold" pitchFamily="34" charset="0"/>
              </a:endParaRPr>
            </a:p>
          </p:txBody>
        </p:sp>
        <p:sp>
          <p:nvSpPr>
            <p:cNvPr id="6151" name="Oval 75"/>
            <p:cNvSpPr>
              <a:spLocks noChangeAspect="1" noChangeArrowheads="1"/>
            </p:cNvSpPr>
            <p:nvPr/>
          </p:nvSpPr>
          <p:spPr bwMode="auto">
            <a:xfrm rot="-866489">
              <a:off x="2223" y="1903"/>
              <a:ext cx="1657" cy="1613"/>
            </a:xfrm>
            <a:prstGeom prst="ellipse">
              <a:avLst/>
            </a:prstGeom>
            <a:solidFill>
              <a:schemeClr val="hlink"/>
            </a:solidFill>
            <a:ln w="28575">
              <a:solidFill>
                <a:schemeClr val="tx1"/>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a:spcBef>
                  <a:spcPct val="20000"/>
                </a:spcBef>
                <a:buClr>
                  <a:schemeClr val="hlink"/>
                </a:buClr>
                <a:buSzPct val="70000"/>
                <a:buFont typeface="Monotype Sorts"/>
                <a:buChar char="n"/>
                <a:defRPr kumimoji="1" sz="3400">
                  <a:solidFill>
                    <a:schemeClr val="bg1"/>
                  </a:solidFill>
                  <a:latin typeface="Arial" pitchFamily="34" charset="0"/>
                </a:defRPr>
              </a:lvl1pPr>
              <a:lvl2pPr marL="742950" indent="-285750">
                <a:spcBef>
                  <a:spcPct val="20000"/>
                </a:spcBef>
                <a:buClr>
                  <a:schemeClr val="hlink"/>
                </a:buClr>
                <a:buSzPct val="110000"/>
                <a:buFont typeface="Symbol" pitchFamily="18" charset="2"/>
                <a:buChar char="·"/>
                <a:defRPr kumimoji="1" sz="3400">
                  <a:solidFill>
                    <a:schemeClr val="bg1"/>
                  </a:solidFill>
                  <a:latin typeface="Arial" pitchFamily="34" charset="0"/>
                </a:defRPr>
              </a:lvl2pPr>
              <a:lvl3pPr marL="1143000" indent="-228600">
                <a:spcBef>
                  <a:spcPct val="20000"/>
                </a:spcBef>
                <a:buClr>
                  <a:schemeClr val="hlink"/>
                </a:buClr>
                <a:buSzPct val="120000"/>
                <a:buFont typeface="CommonBullets" pitchFamily="34" charset="2"/>
                <a:buChar char=","/>
                <a:defRPr kumimoji="1" sz="3400">
                  <a:solidFill>
                    <a:schemeClr val="bg1"/>
                  </a:solidFill>
                  <a:latin typeface="Arial" pitchFamily="34" charset="0"/>
                </a:defRPr>
              </a:lvl3pPr>
              <a:lvl4pPr marL="1600200" indent="-228600">
                <a:spcBef>
                  <a:spcPct val="20000"/>
                </a:spcBef>
                <a:buChar char="–"/>
                <a:defRPr kumimoji="1" sz="3800">
                  <a:solidFill>
                    <a:schemeClr val="folHlink"/>
                  </a:solidFill>
                  <a:latin typeface="Arial" pitchFamily="34" charset="0"/>
                </a:defRPr>
              </a:lvl4pPr>
              <a:lvl5pPr marL="2057400" indent="-228600">
                <a:spcBef>
                  <a:spcPct val="20000"/>
                </a:spcBef>
                <a:buChar char="»"/>
                <a:defRPr kumimoji="1" sz="3800">
                  <a:solidFill>
                    <a:schemeClr val="folHlink"/>
                  </a:solidFill>
                  <a:latin typeface="Arial" pitchFamily="34" charset="0"/>
                </a:defRPr>
              </a:lvl5pPr>
              <a:lvl6pPr marL="2514600" indent="-228600" eaLnBrk="0" fontAlgn="base" hangingPunct="0">
                <a:spcBef>
                  <a:spcPct val="20000"/>
                </a:spcBef>
                <a:spcAft>
                  <a:spcPct val="0"/>
                </a:spcAft>
                <a:buChar char="»"/>
                <a:defRPr kumimoji="1" sz="3800">
                  <a:solidFill>
                    <a:schemeClr val="folHlink"/>
                  </a:solidFill>
                  <a:latin typeface="Arial" pitchFamily="34" charset="0"/>
                </a:defRPr>
              </a:lvl6pPr>
              <a:lvl7pPr marL="2971800" indent="-228600" eaLnBrk="0" fontAlgn="base" hangingPunct="0">
                <a:spcBef>
                  <a:spcPct val="20000"/>
                </a:spcBef>
                <a:spcAft>
                  <a:spcPct val="0"/>
                </a:spcAft>
                <a:buChar char="»"/>
                <a:defRPr kumimoji="1" sz="3800">
                  <a:solidFill>
                    <a:schemeClr val="folHlink"/>
                  </a:solidFill>
                  <a:latin typeface="Arial" pitchFamily="34" charset="0"/>
                </a:defRPr>
              </a:lvl7pPr>
              <a:lvl8pPr marL="3429000" indent="-228600" eaLnBrk="0" fontAlgn="base" hangingPunct="0">
                <a:spcBef>
                  <a:spcPct val="20000"/>
                </a:spcBef>
                <a:spcAft>
                  <a:spcPct val="0"/>
                </a:spcAft>
                <a:buChar char="»"/>
                <a:defRPr kumimoji="1" sz="3800">
                  <a:solidFill>
                    <a:schemeClr val="folHlink"/>
                  </a:solidFill>
                  <a:latin typeface="Arial" pitchFamily="34" charset="0"/>
                </a:defRPr>
              </a:lvl8pPr>
              <a:lvl9pPr marL="3886200" indent="-228600" eaLnBrk="0" fontAlgn="base" hangingPunct="0">
                <a:spcBef>
                  <a:spcPct val="20000"/>
                </a:spcBef>
                <a:spcAft>
                  <a:spcPct val="0"/>
                </a:spcAft>
                <a:buChar char="»"/>
                <a:defRPr kumimoji="1" sz="3800">
                  <a:solidFill>
                    <a:schemeClr val="folHlink"/>
                  </a:solidFill>
                  <a:latin typeface="Arial" pitchFamily="34" charset="0"/>
                </a:defRPr>
              </a:lvl9pPr>
            </a:lstStyle>
            <a:p>
              <a:pPr>
                <a:spcBef>
                  <a:spcPct val="0"/>
                </a:spcBef>
                <a:buClrTx/>
                <a:buSzTx/>
                <a:buFontTx/>
                <a:buNone/>
              </a:pPr>
              <a:endParaRPr kumimoji="0" lang="en-US" altLang="en-US" sz="2400">
                <a:solidFill>
                  <a:schemeClr val="tx1"/>
                </a:solidFill>
                <a:latin typeface="Times New Roman" pitchFamily="18" charset="0"/>
              </a:endParaRPr>
            </a:p>
          </p:txBody>
        </p:sp>
        <p:sp>
          <p:nvSpPr>
            <p:cNvPr id="6152" name="Oval 76"/>
            <p:cNvSpPr>
              <a:spLocks noChangeAspect="1" noChangeArrowheads="1"/>
            </p:cNvSpPr>
            <p:nvPr/>
          </p:nvSpPr>
          <p:spPr bwMode="auto">
            <a:xfrm rot="-866489">
              <a:off x="1384" y="2302"/>
              <a:ext cx="827" cy="806"/>
            </a:xfrm>
            <a:prstGeom prst="ellipse">
              <a:avLst/>
            </a:prstGeom>
            <a:solidFill>
              <a:schemeClr val="hlink"/>
            </a:solidFill>
            <a:ln w="28575">
              <a:solidFill>
                <a:schemeClr val="tx1"/>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a:spcBef>
                  <a:spcPct val="20000"/>
                </a:spcBef>
                <a:buClr>
                  <a:schemeClr val="hlink"/>
                </a:buClr>
                <a:buSzPct val="70000"/>
                <a:buFont typeface="Monotype Sorts"/>
                <a:buChar char="n"/>
                <a:defRPr kumimoji="1" sz="3400">
                  <a:solidFill>
                    <a:schemeClr val="bg1"/>
                  </a:solidFill>
                  <a:latin typeface="Arial" pitchFamily="34" charset="0"/>
                </a:defRPr>
              </a:lvl1pPr>
              <a:lvl2pPr marL="742950" indent="-285750">
                <a:spcBef>
                  <a:spcPct val="20000"/>
                </a:spcBef>
                <a:buClr>
                  <a:schemeClr val="hlink"/>
                </a:buClr>
                <a:buSzPct val="110000"/>
                <a:buFont typeface="Symbol" pitchFamily="18" charset="2"/>
                <a:buChar char="·"/>
                <a:defRPr kumimoji="1" sz="3400">
                  <a:solidFill>
                    <a:schemeClr val="bg1"/>
                  </a:solidFill>
                  <a:latin typeface="Arial" pitchFamily="34" charset="0"/>
                </a:defRPr>
              </a:lvl2pPr>
              <a:lvl3pPr marL="1143000" indent="-228600">
                <a:spcBef>
                  <a:spcPct val="20000"/>
                </a:spcBef>
                <a:buClr>
                  <a:schemeClr val="hlink"/>
                </a:buClr>
                <a:buSzPct val="120000"/>
                <a:buFont typeface="CommonBullets" pitchFamily="34" charset="2"/>
                <a:buChar char=","/>
                <a:defRPr kumimoji="1" sz="3400">
                  <a:solidFill>
                    <a:schemeClr val="bg1"/>
                  </a:solidFill>
                  <a:latin typeface="Arial" pitchFamily="34" charset="0"/>
                </a:defRPr>
              </a:lvl3pPr>
              <a:lvl4pPr marL="1600200" indent="-228600">
                <a:spcBef>
                  <a:spcPct val="20000"/>
                </a:spcBef>
                <a:buChar char="–"/>
                <a:defRPr kumimoji="1" sz="3800">
                  <a:solidFill>
                    <a:schemeClr val="folHlink"/>
                  </a:solidFill>
                  <a:latin typeface="Arial" pitchFamily="34" charset="0"/>
                </a:defRPr>
              </a:lvl4pPr>
              <a:lvl5pPr marL="2057400" indent="-228600">
                <a:spcBef>
                  <a:spcPct val="20000"/>
                </a:spcBef>
                <a:buChar char="»"/>
                <a:defRPr kumimoji="1" sz="3800">
                  <a:solidFill>
                    <a:schemeClr val="folHlink"/>
                  </a:solidFill>
                  <a:latin typeface="Arial" pitchFamily="34" charset="0"/>
                </a:defRPr>
              </a:lvl5pPr>
              <a:lvl6pPr marL="2514600" indent="-228600" eaLnBrk="0" fontAlgn="base" hangingPunct="0">
                <a:spcBef>
                  <a:spcPct val="20000"/>
                </a:spcBef>
                <a:spcAft>
                  <a:spcPct val="0"/>
                </a:spcAft>
                <a:buChar char="»"/>
                <a:defRPr kumimoji="1" sz="3800">
                  <a:solidFill>
                    <a:schemeClr val="folHlink"/>
                  </a:solidFill>
                  <a:latin typeface="Arial" pitchFamily="34" charset="0"/>
                </a:defRPr>
              </a:lvl6pPr>
              <a:lvl7pPr marL="2971800" indent="-228600" eaLnBrk="0" fontAlgn="base" hangingPunct="0">
                <a:spcBef>
                  <a:spcPct val="20000"/>
                </a:spcBef>
                <a:spcAft>
                  <a:spcPct val="0"/>
                </a:spcAft>
                <a:buChar char="»"/>
                <a:defRPr kumimoji="1" sz="3800">
                  <a:solidFill>
                    <a:schemeClr val="folHlink"/>
                  </a:solidFill>
                  <a:latin typeface="Arial" pitchFamily="34" charset="0"/>
                </a:defRPr>
              </a:lvl7pPr>
              <a:lvl8pPr marL="3429000" indent="-228600" eaLnBrk="0" fontAlgn="base" hangingPunct="0">
                <a:spcBef>
                  <a:spcPct val="20000"/>
                </a:spcBef>
                <a:spcAft>
                  <a:spcPct val="0"/>
                </a:spcAft>
                <a:buChar char="»"/>
                <a:defRPr kumimoji="1" sz="3800">
                  <a:solidFill>
                    <a:schemeClr val="folHlink"/>
                  </a:solidFill>
                  <a:latin typeface="Arial" pitchFamily="34" charset="0"/>
                </a:defRPr>
              </a:lvl8pPr>
              <a:lvl9pPr marL="3886200" indent="-228600" eaLnBrk="0" fontAlgn="base" hangingPunct="0">
                <a:spcBef>
                  <a:spcPct val="20000"/>
                </a:spcBef>
                <a:spcAft>
                  <a:spcPct val="0"/>
                </a:spcAft>
                <a:buChar char="»"/>
                <a:defRPr kumimoji="1" sz="3800">
                  <a:solidFill>
                    <a:schemeClr val="folHlink"/>
                  </a:solidFill>
                  <a:latin typeface="Arial" pitchFamily="34" charset="0"/>
                </a:defRPr>
              </a:lvl9pPr>
            </a:lstStyle>
            <a:p>
              <a:pPr>
                <a:spcBef>
                  <a:spcPct val="0"/>
                </a:spcBef>
                <a:buClrTx/>
                <a:buSzTx/>
                <a:buFontTx/>
                <a:buNone/>
              </a:pPr>
              <a:endParaRPr kumimoji="0" lang="en-US" altLang="en-US" sz="2400">
                <a:solidFill>
                  <a:schemeClr val="tx1"/>
                </a:solidFill>
                <a:latin typeface="Times New Roman" pitchFamily="18" charset="0"/>
              </a:endParaRPr>
            </a:p>
          </p:txBody>
        </p:sp>
        <p:sp>
          <p:nvSpPr>
            <p:cNvPr id="6153" name="Oval 77"/>
            <p:cNvSpPr>
              <a:spLocks noChangeAspect="1" noChangeArrowheads="1"/>
            </p:cNvSpPr>
            <p:nvPr/>
          </p:nvSpPr>
          <p:spPr bwMode="auto">
            <a:xfrm rot="-866489">
              <a:off x="3888" y="2298"/>
              <a:ext cx="827" cy="807"/>
            </a:xfrm>
            <a:prstGeom prst="ellipse">
              <a:avLst/>
            </a:prstGeom>
            <a:solidFill>
              <a:schemeClr val="hlink"/>
            </a:solidFill>
            <a:ln w="28575">
              <a:solidFill>
                <a:schemeClr val="tx1"/>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a:spcBef>
                  <a:spcPct val="20000"/>
                </a:spcBef>
                <a:buClr>
                  <a:schemeClr val="hlink"/>
                </a:buClr>
                <a:buSzPct val="70000"/>
                <a:buFont typeface="Monotype Sorts"/>
                <a:buChar char="n"/>
                <a:defRPr kumimoji="1" sz="3400">
                  <a:solidFill>
                    <a:schemeClr val="bg1"/>
                  </a:solidFill>
                  <a:latin typeface="Arial" pitchFamily="34" charset="0"/>
                </a:defRPr>
              </a:lvl1pPr>
              <a:lvl2pPr marL="742950" indent="-285750">
                <a:spcBef>
                  <a:spcPct val="20000"/>
                </a:spcBef>
                <a:buClr>
                  <a:schemeClr val="hlink"/>
                </a:buClr>
                <a:buSzPct val="110000"/>
                <a:buFont typeface="Symbol" pitchFamily="18" charset="2"/>
                <a:buChar char="·"/>
                <a:defRPr kumimoji="1" sz="3400">
                  <a:solidFill>
                    <a:schemeClr val="bg1"/>
                  </a:solidFill>
                  <a:latin typeface="Arial" pitchFamily="34" charset="0"/>
                </a:defRPr>
              </a:lvl2pPr>
              <a:lvl3pPr marL="1143000" indent="-228600">
                <a:spcBef>
                  <a:spcPct val="20000"/>
                </a:spcBef>
                <a:buClr>
                  <a:schemeClr val="hlink"/>
                </a:buClr>
                <a:buSzPct val="120000"/>
                <a:buFont typeface="CommonBullets" pitchFamily="34" charset="2"/>
                <a:buChar char=","/>
                <a:defRPr kumimoji="1" sz="3400">
                  <a:solidFill>
                    <a:schemeClr val="bg1"/>
                  </a:solidFill>
                  <a:latin typeface="Arial" pitchFamily="34" charset="0"/>
                </a:defRPr>
              </a:lvl3pPr>
              <a:lvl4pPr marL="1600200" indent="-228600">
                <a:spcBef>
                  <a:spcPct val="20000"/>
                </a:spcBef>
                <a:buChar char="–"/>
                <a:defRPr kumimoji="1" sz="3800">
                  <a:solidFill>
                    <a:schemeClr val="folHlink"/>
                  </a:solidFill>
                  <a:latin typeface="Arial" pitchFamily="34" charset="0"/>
                </a:defRPr>
              </a:lvl4pPr>
              <a:lvl5pPr marL="2057400" indent="-228600">
                <a:spcBef>
                  <a:spcPct val="20000"/>
                </a:spcBef>
                <a:buChar char="»"/>
                <a:defRPr kumimoji="1" sz="3800">
                  <a:solidFill>
                    <a:schemeClr val="folHlink"/>
                  </a:solidFill>
                  <a:latin typeface="Arial" pitchFamily="34" charset="0"/>
                </a:defRPr>
              </a:lvl5pPr>
              <a:lvl6pPr marL="2514600" indent="-228600" eaLnBrk="0" fontAlgn="base" hangingPunct="0">
                <a:spcBef>
                  <a:spcPct val="20000"/>
                </a:spcBef>
                <a:spcAft>
                  <a:spcPct val="0"/>
                </a:spcAft>
                <a:buChar char="»"/>
                <a:defRPr kumimoji="1" sz="3800">
                  <a:solidFill>
                    <a:schemeClr val="folHlink"/>
                  </a:solidFill>
                  <a:latin typeface="Arial" pitchFamily="34" charset="0"/>
                </a:defRPr>
              </a:lvl6pPr>
              <a:lvl7pPr marL="2971800" indent="-228600" eaLnBrk="0" fontAlgn="base" hangingPunct="0">
                <a:spcBef>
                  <a:spcPct val="20000"/>
                </a:spcBef>
                <a:spcAft>
                  <a:spcPct val="0"/>
                </a:spcAft>
                <a:buChar char="»"/>
                <a:defRPr kumimoji="1" sz="3800">
                  <a:solidFill>
                    <a:schemeClr val="folHlink"/>
                  </a:solidFill>
                  <a:latin typeface="Arial" pitchFamily="34" charset="0"/>
                </a:defRPr>
              </a:lvl7pPr>
              <a:lvl8pPr marL="3429000" indent="-228600" eaLnBrk="0" fontAlgn="base" hangingPunct="0">
                <a:spcBef>
                  <a:spcPct val="20000"/>
                </a:spcBef>
                <a:spcAft>
                  <a:spcPct val="0"/>
                </a:spcAft>
                <a:buChar char="»"/>
                <a:defRPr kumimoji="1" sz="3800">
                  <a:solidFill>
                    <a:schemeClr val="folHlink"/>
                  </a:solidFill>
                  <a:latin typeface="Arial" pitchFamily="34" charset="0"/>
                </a:defRPr>
              </a:lvl8pPr>
              <a:lvl9pPr marL="3886200" indent="-228600" eaLnBrk="0" fontAlgn="base" hangingPunct="0">
                <a:spcBef>
                  <a:spcPct val="20000"/>
                </a:spcBef>
                <a:spcAft>
                  <a:spcPct val="0"/>
                </a:spcAft>
                <a:buChar char="»"/>
                <a:defRPr kumimoji="1" sz="3800">
                  <a:solidFill>
                    <a:schemeClr val="folHlink"/>
                  </a:solidFill>
                  <a:latin typeface="Arial" pitchFamily="34" charset="0"/>
                </a:defRPr>
              </a:lvl9pPr>
            </a:lstStyle>
            <a:p>
              <a:pPr>
                <a:spcBef>
                  <a:spcPct val="0"/>
                </a:spcBef>
                <a:buClrTx/>
                <a:buSzTx/>
                <a:buFontTx/>
                <a:buNone/>
              </a:pPr>
              <a:endParaRPr kumimoji="0" lang="en-US" altLang="en-US" sz="2400">
                <a:solidFill>
                  <a:schemeClr val="tx1"/>
                </a:solidFill>
                <a:latin typeface="Times New Roman" pitchFamily="18" charset="0"/>
              </a:endParaRPr>
            </a:p>
          </p:txBody>
        </p:sp>
        <p:sp>
          <p:nvSpPr>
            <p:cNvPr id="6154" name="Oval 78"/>
            <p:cNvSpPr>
              <a:spLocks noChangeAspect="1" noChangeArrowheads="1"/>
            </p:cNvSpPr>
            <p:nvPr/>
          </p:nvSpPr>
          <p:spPr bwMode="auto">
            <a:xfrm rot="-866489">
              <a:off x="1781" y="2681"/>
              <a:ext cx="56" cy="53"/>
            </a:xfrm>
            <a:prstGeom prst="ellipse">
              <a:avLst/>
            </a:prstGeom>
            <a:solidFill>
              <a:schemeClr val="tx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a:spcBef>
                  <a:spcPct val="20000"/>
                </a:spcBef>
                <a:buClr>
                  <a:schemeClr val="hlink"/>
                </a:buClr>
                <a:buSzPct val="70000"/>
                <a:buFont typeface="Monotype Sorts"/>
                <a:buChar char="n"/>
                <a:defRPr kumimoji="1" sz="3400">
                  <a:solidFill>
                    <a:schemeClr val="bg1"/>
                  </a:solidFill>
                  <a:latin typeface="Arial" pitchFamily="34" charset="0"/>
                </a:defRPr>
              </a:lvl1pPr>
              <a:lvl2pPr marL="742950" indent="-285750">
                <a:spcBef>
                  <a:spcPct val="20000"/>
                </a:spcBef>
                <a:buClr>
                  <a:schemeClr val="hlink"/>
                </a:buClr>
                <a:buSzPct val="110000"/>
                <a:buFont typeface="Symbol" pitchFamily="18" charset="2"/>
                <a:buChar char="·"/>
                <a:defRPr kumimoji="1" sz="3400">
                  <a:solidFill>
                    <a:schemeClr val="bg1"/>
                  </a:solidFill>
                  <a:latin typeface="Arial" pitchFamily="34" charset="0"/>
                </a:defRPr>
              </a:lvl2pPr>
              <a:lvl3pPr marL="1143000" indent="-228600">
                <a:spcBef>
                  <a:spcPct val="20000"/>
                </a:spcBef>
                <a:buClr>
                  <a:schemeClr val="hlink"/>
                </a:buClr>
                <a:buSzPct val="120000"/>
                <a:buFont typeface="CommonBullets" pitchFamily="34" charset="2"/>
                <a:buChar char=","/>
                <a:defRPr kumimoji="1" sz="3400">
                  <a:solidFill>
                    <a:schemeClr val="bg1"/>
                  </a:solidFill>
                  <a:latin typeface="Arial" pitchFamily="34" charset="0"/>
                </a:defRPr>
              </a:lvl3pPr>
              <a:lvl4pPr marL="1600200" indent="-228600">
                <a:spcBef>
                  <a:spcPct val="20000"/>
                </a:spcBef>
                <a:buChar char="–"/>
                <a:defRPr kumimoji="1" sz="3800">
                  <a:solidFill>
                    <a:schemeClr val="folHlink"/>
                  </a:solidFill>
                  <a:latin typeface="Arial" pitchFamily="34" charset="0"/>
                </a:defRPr>
              </a:lvl4pPr>
              <a:lvl5pPr marL="2057400" indent="-228600">
                <a:spcBef>
                  <a:spcPct val="20000"/>
                </a:spcBef>
                <a:buChar char="»"/>
                <a:defRPr kumimoji="1" sz="3800">
                  <a:solidFill>
                    <a:schemeClr val="folHlink"/>
                  </a:solidFill>
                  <a:latin typeface="Arial" pitchFamily="34" charset="0"/>
                </a:defRPr>
              </a:lvl5pPr>
              <a:lvl6pPr marL="2514600" indent="-228600" eaLnBrk="0" fontAlgn="base" hangingPunct="0">
                <a:spcBef>
                  <a:spcPct val="20000"/>
                </a:spcBef>
                <a:spcAft>
                  <a:spcPct val="0"/>
                </a:spcAft>
                <a:buChar char="»"/>
                <a:defRPr kumimoji="1" sz="3800">
                  <a:solidFill>
                    <a:schemeClr val="folHlink"/>
                  </a:solidFill>
                  <a:latin typeface="Arial" pitchFamily="34" charset="0"/>
                </a:defRPr>
              </a:lvl6pPr>
              <a:lvl7pPr marL="2971800" indent="-228600" eaLnBrk="0" fontAlgn="base" hangingPunct="0">
                <a:spcBef>
                  <a:spcPct val="20000"/>
                </a:spcBef>
                <a:spcAft>
                  <a:spcPct val="0"/>
                </a:spcAft>
                <a:buChar char="»"/>
                <a:defRPr kumimoji="1" sz="3800">
                  <a:solidFill>
                    <a:schemeClr val="folHlink"/>
                  </a:solidFill>
                  <a:latin typeface="Arial" pitchFamily="34" charset="0"/>
                </a:defRPr>
              </a:lvl7pPr>
              <a:lvl8pPr marL="3429000" indent="-228600" eaLnBrk="0" fontAlgn="base" hangingPunct="0">
                <a:spcBef>
                  <a:spcPct val="20000"/>
                </a:spcBef>
                <a:spcAft>
                  <a:spcPct val="0"/>
                </a:spcAft>
                <a:buChar char="»"/>
                <a:defRPr kumimoji="1" sz="3800">
                  <a:solidFill>
                    <a:schemeClr val="folHlink"/>
                  </a:solidFill>
                  <a:latin typeface="Arial" pitchFamily="34" charset="0"/>
                </a:defRPr>
              </a:lvl8pPr>
              <a:lvl9pPr marL="3886200" indent="-228600" eaLnBrk="0" fontAlgn="base" hangingPunct="0">
                <a:spcBef>
                  <a:spcPct val="20000"/>
                </a:spcBef>
                <a:spcAft>
                  <a:spcPct val="0"/>
                </a:spcAft>
                <a:buChar char="»"/>
                <a:defRPr kumimoji="1" sz="3800">
                  <a:solidFill>
                    <a:schemeClr val="folHlink"/>
                  </a:solidFill>
                  <a:latin typeface="Arial" pitchFamily="34" charset="0"/>
                </a:defRPr>
              </a:lvl9pPr>
            </a:lstStyle>
            <a:p>
              <a:pPr>
                <a:spcBef>
                  <a:spcPct val="0"/>
                </a:spcBef>
                <a:buClrTx/>
                <a:buSzTx/>
                <a:buFontTx/>
                <a:buNone/>
              </a:pPr>
              <a:endParaRPr kumimoji="0" lang="en-US" altLang="en-US" sz="2400">
                <a:solidFill>
                  <a:schemeClr val="tx1"/>
                </a:solidFill>
                <a:latin typeface="Times New Roman" pitchFamily="18" charset="0"/>
              </a:endParaRPr>
            </a:p>
          </p:txBody>
        </p:sp>
        <p:sp>
          <p:nvSpPr>
            <p:cNvPr id="6155" name="Oval 79"/>
            <p:cNvSpPr>
              <a:spLocks noChangeAspect="1" noChangeArrowheads="1"/>
            </p:cNvSpPr>
            <p:nvPr/>
          </p:nvSpPr>
          <p:spPr bwMode="auto">
            <a:xfrm rot="-866489">
              <a:off x="3024" y="2683"/>
              <a:ext cx="54" cy="54"/>
            </a:xfrm>
            <a:prstGeom prst="ellipse">
              <a:avLst/>
            </a:prstGeom>
            <a:solidFill>
              <a:schemeClr val="tx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a:spcBef>
                  <a:spcPct val="20000"/>
                </a:spcBef>
                <a:buClr>
                  <a:schemeClr val="hlink"/>
                </a:buClr>
                <a:buSzPct val="70000"/>
                <a:buFont typeface="Monotype Sorts"/>
                <a:buChar char="n"/>
                <a:defRPr kumimoji="1" sz="3400">
                  <a:solidFill>
                    <a:schemeClr val="bg1"/>
                  </a:solidFill>
                  <a:latin typeface="Arial" pitchFamily="34" charset="0"/>
                </a:defRPr>
              </a:lvl1pPr>
              <a:lvl2pPr marL="742950" indent="-285750">
                <a:spcBef>
                  <a:spcPct val="20000"/>
                </a:spcBef>
                <a:buClr>
                  <a:schemeClr val="hlink"/>
                </a:buClr>
                <a:buSzPct val="110000"/>
                <a:buFont typeface="Symbol" pitchFamily="18" charset="2"/>
                <a:buChar char="·"/>
                <a:defRPr kumimoji="1" sz="3400">
                  <a:solidFill>
                    <a:schemeClr val="bg1"/>
                  </a:solidFill>
                  <a:latin typeface="Arial" pitchFamily="34" charset="0"/>
                </a:defRPr>
              </a:lvl2pPr>
              <a:lvl3pPr marL="1143000" indent="-228600">
                <a:spcBef>
                  <a:spcPct val="20000"/>
                </a:spcBef>
                <a:buClr>
                  <a:schemeClr val="hlink"/>
                </a:buClr>
                <a:buSzPct val="120000"/>
                <a:buFont typeface="CommonBullets" pitchFamily="34" charset="2"/>
                <a:buChar char=","/>
                <a:defRPr kumimoji="1" sz="3400">
                  <a:solidFill>
                    <a:schemeClr val="bg1"/>
                  </a:solidFill>
                  <a:latin typeface="Arial" pitchFamily="34" charset="0"/>
                </a:defRPr>
              </a:lvl3pPr>
              <a:lvl4pPr marL="1600200" indent="-228600">
                <a:spcBef>
                  <a:spcPct val="20000"/>
                </a:spcBef>
                <a:buChar char="–"/>
                <a:defRPr kumimoji="1" sz="3800">
                  <a:solidFill>
                    <a:schemeClr val="folHlink"/>
                  </a:solidFill>
                  <a:latin typeface="Arial" pitchFamily="34" charset="0"/>
                </a:defRPr>
              </a:lvl4pPr>
              <a:lvl5pPr marL="2057400" indent="-228600">
                <a:spcBef>
                  <a:spcPct val="20000"/>
                </a:spcBef>
                <a:buChar char="»"/>
                <a:defRPr kumimoji="1" sz="3800">
                  <a:solidFill>
                    <a:schemeClr val="folHlink"/>
                  </a:solidFill>
                  <a:latin typeface="Arial" pitchFamily="34" charset="0"/>
                </a:defRPr>
              </a:lvl5pPr>
              <a:lvl6pPr marL="2514600" indent="-228600" eaLnBrk="0" fontAlgn="base" hangingPunct="0">
                <a:spcBef>
                  <a:spcPct val="20000"/>
                </a:spcBef>
                <a:spcAft>
                  <a:spcPct val="0"/>
                </a:spcAft>
                <a:buChar char="»"/>
                <a:defRPr kumimoji="1" sz="3800">
                  <a:solidFill>
                    <a:schemeClr val="folHlink"/>
                  </a:solidFill>
                  <a:latin typeface="Arial" pitchFamily="34" charset="0"/>
                </a:defRPr>
              </a:lvl6pPr>
              <a:lvl7pPr marL="2971800" indent="-228600" eaLnBrk="0" fontAlgn="base" hangingPunct="0">
                <a:spcBef>
                  <a:spcPct val="20000"/>
                </a:spcBef>
                <a:spcAft>
                  <a:spcPct val="0"/>
                </a:spcAft>
                <a:buChar char="»"/>
                <a:defRPr kumimoji="1" sz="3800">
                  <a:solidFill>
                    <a:schemeClr val="folHlink"/>
                  </a:solidFill>
                  <a:latin typeface="Arial" pitchFamily="34" charset="0"/>
                </a:defRPr>
              </a:lvl7pPr>
              <a:lvl8pPr marL="3429000" indent="-228600" eaLnBrk="0" fontAlgn="base" hangingPunct="0">
                <a:spcBef>
                  <a:spcPct val="20000"/>
                </a:spcBef>
                <a:spcAft>
                  <a:spcPct val="0"/>
                </a:spcAft>
                <a:buChar char="»"/>
                <a:defRPr kumimoji="1" sz="3800">
                  <a:solidFill>
                    <a:schemeClr val="folHlink"/>
                  </a:solidFill>
                  <a:latin typeface="Arial" pitchFamily="34" charset="0"/>
                </a:defRPr>
              </a:lvl8pPr>
              <a:lvl9pPr marL="3886200" indent="-228600" eaLnBrk="0" fontAlgn="base" hangingPunct="0">
                <a:spcBef>
                  <a:spcPct val="20000"/>
                </a:spcBef>
                <a:spcAft>
                  <a:spcPct val="0"/>
                </a:spcAft>
                <a:buChar char="»"/>
                <a:defRPr kumimoji="1" sz="3800">
                  <a:solidFill>
                    <a:schemeClr val="folHlink"/>
                  </a:solidFill>
                  <a:latin typeface="Arial" pitchFamily="34" charset="0"/>
                </a:defRPr>
              </a:lvl9pPr>
            </a:lstStyle>
            <a:p>
              <a:pPr>
                <a:spcBef>
                  <a:spcPct val="0"/>
                </a:spcBef>
                <a:buClrTx/>
                <a:buSzTx/>
                <a:buFontTx/>
                <a:buNone/>
              </a:pPr>
              <a:endParaRPr kumimoji="0" lang="en-US" altLang="en-US" sz="2400">
                <a:solidFill>
                  <a:schemeClr val="tx1"/>
                </a:solidFill>
                <a:latin typeface="Times New Roman" pitchFamily="18" charset="0"/>
              </a:endParaRPr>
            </a:p>
          </p:txBody>
        </p:sp>
        <p:sp>
          <p:nvSpPr>
            <p:cNvPr id="6156" name="Oval 80"/>
            <p:cNvSpPr>
              <a:spLocks noChangeAspect="1" noChangeArrowheads="1"/>
            </p:cNvSpPr>
            <p:nvPr/>
          </p:nvSpPr>
          <p:spPr bwMode="auto">
            <a:xfrm rot="-866489">
              <a:off x="4274" y="2688"/>
              <a:ext cx="55" cy="54"/>
            </a:xfrm>
            <a:prstGeom prst="ellipse">
              <a:avLst/>
            </a:prstGeom>
            <a:solidFill>
              <a:schemeClr val="tx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a:spcBef>
                  <a:spcPct val="20000"/>
                </a:spcBef>
                <a:buClr>
                  <a:schemeClr val="hlink"/>
                </a:buClr>
                <a:buSzPct val="70000"/>
                <a:buFont typeface="Monotype Sorts"/>
                <a:buChar char="n"/>
                <a:defRPr kumimoji="1" sz="3400">
                  <a:solidFill>
                    <a:schemeClr val="bg1"/>
                  </a:solidFill>
                  <a:latin typeface="Arial" pitchFamily="34" charset="0"/>
                </a:defRPr>
              </a:lvl1pPr>
              <a:lvl2pPr marL="742950" indent="-285750">
                <a:spcBef>
                  <a:spcPct val="20000"/>
                </a:spcBef>
                <a:buClr>
                  <a:schemeClr val="hlink"/>
                </a:buClr>
                <a:buSzPct val="110000"/>
                <a:buFont typeface="Symbol" pitchFamily="18" charset="2"/>
                <a:buChar char="·"/>
                <a:defRPr kumimoji="1" sz="3400">
                  <a:solidFill>
                    <a:schemeClr val="bg1"/>
                  </a:solidFill>
                  <a:latin typeface="Arial" pitchFamily="34" charset="0"/>
                </a:defRPr>
              </a:lvl2pPr>
              <a:lvl3pPr marL="1143000" indent="-228600">
                <a:spcBef>
                  <a:spcPct val="20000"/>
                </a:spcBef>
                <a:buClr>
                  <a:schemeClr val="hlink"/>
                </a:buClr>
                <a:buSzPct val="120000"/>
                <a:buFont typeface="CommonBullets" pitchFamily="34" charset="2"/>
                <a:buChar char=","/>
                <a:defRPr kumimoji="1" sz="3400">
                  <a:solidFill>
                    <a:schemeClr val="bg1"/>
                  </a:solidFill>
                  <a:latin typeface="Arial" pitchFamily="34" charset="0"/>
                </a:defRPr>
              </a:lvl3pPr>
              <a:lvl4pPr marL="1600200" indent="-228600">
                <a:spcBef>
                  <a:spcPct val="20000"/>
                </a:spcBef>
                <a:buChar char="–"/>
                <a:defRPr kumimoji="1" sz="3800">
                  <a:solidFill>
                    <a:schemeClr val="folHlink"/>
                  </a:solidFill>
                  <a:latin typeface="Arial" pitchFamily="34" charset="0"/>
                </a:defRPr>
              </a:lvl4pPr>
              <a:lvl5pPr marL="2057400" indent="-228600">
                <a:spcBef>
                  <a:spcPct val="20000"/>
                </a:spcBef>
                <a:buChar char="»"/>
                <a:defRPr kumimoji="1" sz="3800">
                  <a:solidFill>
                    <a:schemeClr val="folHlink"/>
                  </a:solidFill>
                  <a:latin typeface="Arial" pitchFamily="34" charset="0"/>
                </a:defRPr>
              </a:lvl5pPr>
              <a:lvl6pPr marL="2514600" indent="-228600" eaLnBrk="0" fontAlgn="base" hangingPunct="0">
                <a:spcBef>
                  <a:spcPct val="20000"/>
                </a:spcBef>
                <a:spcAft>
                  <a:spcPct val="0"/>
                </a:spcAft>
                <a:buChar char="»"/>
                <a:defRPr kumimoji="1" sz="3800">
                  <a:solidFill>
                    <a:schemeClr val="folHlink"/>
                  </a:solidFill>
                  <a:latin typeface="Arial" pitchFamily="34" charset="0"/>
                </a:defRPr>
              </a:lvl6pPr>
              <a:lvl7pPr marL="2971800" indent="-228600" eaLnBrk="0" fontAlgn="base" hangingPunct="0">
                <a:spcBef>
                  <a:spcPct val="20000"/>
                </a:spcBef>
                <a:spcAft>
                  <a:spcPct val="0"/>
                </a:spcAft>
                <a:buChar char="»"/>
                <a:defRPr kumimoji="1" sz="3800">
                  <a:solidFill>
                    <a:schemeClr val="folHlink"/>
                  </a:solidFill>
                  <a:latin typeface="Arial" pitchFamily="34" charset="0"/>
                </a:defRPr>
              </a:lvl7pPr>
              <a:lvl8pPr marL="3429000" indent="-228600" eaLnBrk="0" fontAlgn="base" hangingPunct="0">
                <a:spcBef>
                  <a:spcPct val="20000"/>
                </a:spcBef>
                <a:spcAft>
                  <a:spcPct val="0"/>
                </a:spcAft>
                <a:buChar char="»"/>
                <a:defRPr kumimoji="1" sz="3800">
                  <a:solidFill>
                    <a:schemeClr val="folHlink"/>
                  </a:solidFill>
                  <a:latin typeface="Arial" pitchFamily="34" charset="0"/>
                </a:defRPr>
              </a:lvl8pPr>
              <a:lvl9pPr marL="3886200" indent="-228600" eaLnBrk="0" fontAlgn="base" hangingPunct="0">
                <a:spcBef>
                  <a:spcPct val="20000"/>
                </a:spcBef>
                <a:spcAft>
                  <a:spcPct val="0"/>
                </a:spcAft>
                <a:buChar char="»"/>
                <a:defRPr kumimoji="1" sz="3800">
                  <a:solidFill>
                    <a:schemeClr val="folHlink"/>
                  </a:solidFill>
                  <a:latin typeface="Arial" pitchFamily="34" charset="0"/>
                </a:defRPr>
              </a:lvl9pPr>
            </a:lstStyle>
            <a:p>
              <a:pPr>
                <a:spcBef>
                  <a:spcPct val="0"/>
                </a:spcBef>
                <a:buClrTx/>
                <a:buSzTx/>
                <a:buFontTx/>
                <a:buNone/>
              </a:pPr>
              <a:endParaRPr kumimoji="0" lang="en-US" altLang="en-US" sz="2400">
                <a:solidFill>
                  <a:schemeClr val="tx1"/>
                </a:solidFill>
                <a:latin typeface="Times New Roman" pitchFamily="18" charset="0"/>
              </a:endParaRPr>
            </a:p>
          </p:txBody>
        </p:sp>
        <p:sp>
          <p:nvSpPr>
            <p:cNvPr id="6157" name="AutoShape 81"/>
            <p:cNvSpPr>
              <a:spLocks noChangeAspect="1" noChangeArrowheads="1"/>
            </p:cNvSpPr>
            <p:nvPr/>
          </p:nvSpPr>
          <p:spPr bwMode="auto">
            <a:xfrm rot="21595962" flipV="1">
              <a:off x="2778" y="2551"/>
              <a:ext cx="559" cy="359"/>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0 w 21600"/>
                <a:gd name="T13" fmla="*/ 0 h 21600"/>
                <a:gd name="T14" fmla="*/ 21600 w 21600"/>
                <a:gd name="T15" fmla="*/ 8002 h 21600"/>
              </a:gdLst>
              <a:ahLst/>
              <a:cxnLst>
                <a:cxn ang="T8">
                  <a:pos x="T0" y="T1"/>
                </a:cxn>
                <a:cxn ang="T9">
                  <a:pos x="T2" y="T3"/>
                </a:cxn>
                <a:cxn ang="T10">
                  <a:pos x="T4" y="T5"/>
                </a:cxn>
                <a:cxn ang="T11">
                  <a:pos x="T6" y="T7"/>
                </a:cxn>
              </a:cxnLst>
              <a:rect l="T12" t="T13" r="T14" b="T15"/>
              <a:pathLst>
                <a:path w="21600" h="21600">
                  <a:moveTo>
                    <a:pt x="660" y="11037"/>
                  </a:moveTo>
                  <a:cubicBezTo>
                    <a:pt x="658" y="10958"/>
                    <a:pt x="658" y="10879"/>
                    <a:pt x="658" y="10800"/>
                  </a:cubicBezTo>
                  <a:cubicBezTo>
                    <a:pt x="658" y="5198"/>
                    <a:pt x="5198" y="658"/>
                    <a:pt x="10800" y="658"/>
                  </a:cubicBezTo>
                  <a:cubicBezTo>
                    <a:pt x="16401" y="658"/>
                    <a:pt x="20942" y="5198"/>
                    <a:pt x="20942" y="10800"/>
                  </a:cubicBezTo>
                  <a:cubicBezTo>
                    <a:pt x="20941" y="10879"/>
                    <a:pt x="20941" y="10958"/>
                    <a:pt x="20939" y="11037"/>
                  </a:cubicBezTo>
                  <a:lnTo>
                    <a:pt x="21597" y="11053"/>
                  </a:lnTo>
                  <a:cubicBezTo>
                    <a:pt x="21599" y="10968"/>
                    <a:pt x="21600" y="10884"/>
                    <a:pt x="21600" y="10800"/>
                  </a:cubicBezTo>
                  <a:cubicBezTo>
                    <a:pt x="21600" y="4835"/>
                    <a:pt x="16764" y="0"/>
                    <a:pt x="10800" y="0"/>
                  </a:cubicBezTo>
                  <a:cubicBezTo>
                    <a:pt x="4835" y="0"/>
                    <a:pt x="0" y="4835"/>
                    <a:pt x="0" y="10800"/>
                  </a:cubicBezTo>
                  <a:cubicBezTo>
                    <a:pt x="0" y="10884"/>
                    <a:pt x="0" y="10968"/>
                    <a:pt x="2" y="11053"/>
                  </a:cubicBezTo>
                  <a:lnTo>
                    <a:pt x="660" y="11037"/>
                  </a:lnTo>
                  <a:close/>
                </a:path>
              </a:pathLst>
            </a:custGeom>
            <a:solidFill>
              <a:schemeClr val="tx1"/>
            </a:solidFill>
            <a:ln w="12700">
              <a:solidFill>
                <a:schemeClr val="tx1"/>
              </a:solidFill>
              <a:miter lim="800000"/>
              <a:headEnd/>
              <a:tailEnd/>
            </a:ln>
          </p:spPr>
          <p:txBody>
            <a:bodyPr/>
            <a:lstStyle/>
            <a:p>
              <a:endParaRPr lang="en-US"/>
            </a:p>
          </p:txBody>
        </p:sp>
        <p:sp>
          <p:nvSpPr>
            <p:cNvPr id="6158" name="Line 82"/>
            <p:cNvSpPr>
              <a:spLocks noChangeAspect="1" noChangeShapeType="1"/>
            </p:cNvSpPr>
            <p:nvPr/>
          </p:nvSpPr>
          <p:spPr bwMode="auto">
            <a:xfrm flipV="1">
              <a:off x="2530" y="3122"/>
              <a:ext cx="479" cy="673"/>
            </a:xfrm>
            <a:prstGeom prst="line">
              <a:avLst/>
            </a:prstGeom>
            <a:noFill/>
            <a:ln w="28575">
              <a:solidFill>
                <a:schemeClr val="bg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6159" name="Line 83"/>
            <p:cNvSpPr>
              <a:spLocks noChangeShapeType="1"/>
            </p:cNvSpPr>
            <p:nvPr/>
          </p:nvSpPr>
          <p:spPr bwMode="auto">
            <a:xfrm flipH="1">
              <a:off x="1815" y="2712"/>
              <a:ext cx="1233" cy="0"/>
            </a:xfrm>
            <a:prstGeom prst="line">
              <a:avLst/>
            </a:prstGeom>
            <a:noFill/>
            <a:ln w="317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6160" name="Line 84"/>
            <p:cNvSpPr>
              <a:spLocks noChangeShapeType="1"/>
            </p:cNvSpPr>
            <p:nvPr/>
          </p:nvSpPr>
          <p:spPr bwMode="auto">
            <a:xfrm flipH="1">
              <a:off x="3070" y="2714"/>
              <a:ext cx="1233" cy="0"/>
            </a:xfrm>
            <a:prstGeom prst="line">
              <a:avLst/>
            </a:prstGeom>
            <a:noFill/>
            <a:ln w="317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Tree>
    <p:extLst>
      <p:ext uri="{BB962C8B-B14F-4D97-AF65-F5344CB8AC3E}">
        <p14:creationId xmlns:p14="http://schemas.microsoft.com/office/powerpoint/2010/main" val="3876763621"/>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xit" presetSubtype="1" fill="hold" nodeType="clickEffect">
                                  <p:stCondLst>
                                    <p:cond delay="0"/>
                                  </p:stCondLst>
                                  <p:childTnLst>
                                    <p:animEffect transition="out" filter="wipe(up)">
                                      <p:cBhvr>
                                        <p:cTn id="6" dur="500"/>
                                        <p:tgtEl>
                                          <p:spTgt spid="18505"/>
                                        </p:tgtEl>
                                      </p:cBhvr>
                                    </p:animEffect>
                                    <p:set>
                                      <p:cBhvr>
                                        <p:cTn id="7" dur="1" fill="hold">
                                          <p:stCondLst>
                                            <p:cond delay="499"/>
                                          </p:stCondLst>
                                        </p:cTn>
                                        <p:tgtEl>
                                          <p:spTgt spid="18505"/>
                                        </p:tgtEl>
                                        <p:attrNameLst>
                                          <p:attrName>style.visibility</p:attrName>
                                        </p:attrNameLst>
                                      </p:cBhvr>
                                      <p:to>
                                        <p:strVal val="hidden"/>
                                      </p:to>
                                    </p:set>
                                  </p:childTnLst>
                                </p:cTn>
                              </p:par>
                              <p:par>
                                <p:cTn id="8" presetID="9" presetClass="entr" presetSubtype="0" fill="hold" nodeType="withEffect">
                                  <p:stCondLst>
                                    <p:cond delay="0"/>
                                  </p:stCondLst>
                                  <p:childTnLst>
                                    <p:set>
                                      <p:cBhvr>
                                        <p:cTn id="9" dur="1" fill="hold">
                                          <p:stCondLst>
                                            <p:cond delay="0"/>
                                          </p:stCondLst>
                                        </p:cTn>
                                        <p:tgtEl>
                                          <p:spTgt spid="18520"/>
                                        </p:tgtEl>
                                        <p:attrNameLst>
                                          <p:attrName>style.visibility</p:attrName>
                                        </p:attrNameLst>
                                      </p:cBhvr>
                                      <p:to>
                                        <p:strVal val="visible"/>
                                      </p:to>
                                    </p:set>
                                    <p:animEffect transition="in" filter="dissolve">
                                      <p:cBhvr>
                                        <p:cTn id="10" dur="500"/>
                                        <p:tgtEl>
                                          <p:spTgt spid="185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9459" name="Rectangle 3"/>
          <p:cNvSpPr>
            <a:spLocks noGrp="1" noChangeArrowheads="1"/>
          </p:cNvSpPr>
          <p:nvPr>
            <p:ph type="body" idx="4294967295"/>
          </p:nvPr>
        </p:nvSpPr>
        <p:spPr>
          <a:xfrm>
            <a:off x="1173163" y="1390650"/>
            <a:ext cx="7772400" cy="2362200"/>
          </a:xfrm>
          <a:prstGeom prst="rect">
            <a:avLst/>
          </a:prstGeom>
        </p:spPr>
        <p:txBody>
          <a:bodyPr/>
          <a:lstStyle/>
          <a:p>
            <a:pPr>
              <a:lnSpc>
                <a:spcPct val="90000"/>
              </a:lnSpc>
              <a:spcBef>
                <a:spcPct val="40000"/>
              </a:spcBef>
              <a:buFont typeface="Wingdings" pitchFamily="2" charset="2"/>
              <a:buChar char="v"/>
            </a:pPr>
            <a:r>
              <a:rPr lang="en-US" altLang="en-US" smtClean="0"/>
              <a:t>Draw the Lewis Diagram</a:t>
            </a:r>
          </a:p>
          <a:p>
            <a:pPr>
              <a:lnSpc>
                <a:spcPct val="90000"/>
              </a:lnSpc>
              <a:spcBef>
                <a:spcPct val="40000"/>
              </a:spcBef>
              <a:buFont typeface="Wingdings" pitchFamily="2" charset="2"/>
              <a:buChar char="v"/>
            </a:pPr>
            <a:r>
              <a:rPr lang="en-US" altLang="en-US" smtClean="0"/>
              <a:t>Tally up e</a:t>
            </a:r>
            <a:r>
              <a:rPr lang="en-US" altLang="en-US" baseline="30000" smtClean="0"/>
              <a:t>-</a:t>
            </a:r>
            <a:r>
              <a:rPr lang="en-US" altLang="en-US" smtClean="0"/>
              <a:t> pairs on </a:t>
            </a:r>
            <a:r>
              <a:rPr lang="en-US" altLang="en-US" b="1" smtClean="0"/>
              <a:t>central</a:t>
            </a:r>
            <a:r>
              <a:rPr lang="en-US" altLang="en-US" smtClean="0"/>
              <a:t> atom (bonds + lone pairs)</a:t>
            </a:r>
          </a:p>
          <a:p>
            <a:pPr lvl="1">
              <a:lnSpc>
                <a:spcPct val="90000"/>
              </a:lnSpc>
            </a:pPr>
            <a:r>
              <a:rPr lang="en-US" altLang="en-US" smtClean="0"/>
              <a:t>double/triple bonds = </a:t>
            </a:r>
            <a:r>
              <a:rPr lang="en-US" altLang="en-US" b="1" smtClean="0"/>
              <a:t>ONE</a:t>
            </a:r>
            <a:r>
              <a:rPr lang="en-US" altLang="en-US" smtClean="0"/>
              <a:t> pair</a:t>
            </a:r>
          </a:p>
          <a:p>
            <a:pPr>
              <a:lnSpc>
                <a:spcPct val="90000"/>
              </a:lnSpc>
              <a:spcBef>
                <a:spcPct val="40000"/>
              </a:spcBef>
              <a:buFont typeface="Wingdings" pitchFamily="2" charset="2"/>
              <a:buChar char="v"/>
            </a:pPr>
            <a:r>
              <a:rPr lang="en-US" altLang="en-US" smtClean="0"/>
              <a:t>Shape is determined by the # of bonding pairs and lone pairs</a:t>
            </a:r>
          </a:p>
        </p:txBody>
      </p:sp>
      <p:grpSp>
        <p:nvGrpSpPr>
          <p:cNvPr id="19465" name="Group 9"/>
          <p:cNvGrpSpPr>
            <a:grpSpLocks/>
          </p:cNvGrpSpPr>
          <p:nvPr/>
        </p:nvGrpSpPr>
        <p:grpSpPr bwMode="auto">
          <a:xfrm>
            <a:off x="1136650" y="4729163"/>
            <a:ext cx="7861300" cy="2046287"/>
            <a:chOff x="716" y="2815"/>
            <a:chExt cx="4952" cy="1453"/>
          </a:xfrm>
        </p:grpSpPr>
        <p:sp>
          <p:nvSpPr>
            <p:cNvPr id="7173" name="AutoShape 5"/>
            <p:cNvSpPr>
              <a:spLocks noChangeArrowheads="1"/>
            </p:cNvSpPr>
            <p:nvPr/>
          </p:nvSpPr>
          <p:spPr bwMode="auto">
            <a:xfrm>
              <a:off x="716" y="2815"/>
              <a:ext cx="4952" cy="1453"/>
            </a:xfrm>
            <a:prstGeom prst="star32">
              <a:avLst>
                <a:gd name="adj" fmla="val 45718"/>
              </a:avLst>
            </a:prstGeom>
            <a:solidFill>
              <a:schemeClr val="hlink"/>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spcBef>
                  <a:spcPct val="20000"/>
                </a:spcBef>
                <a:buClr>
                  <a:schemeClr val="hlink"/>
                </a:buClr>
                <a:buSzPct val="70000"/>
                <a:buFont typeface="Monotype Sorts"/>
                <a:buChar char="n"/>
                <a:defRPr kumimoji="1" sz="3400">
                  <a:solidFill>
                    <a:schemeClr val="bg1"/>
                  </a:solidFill>
                  <a:latin typeface="Arial" pitchFamily="34" charset="0"/>
                </a:defRPr>
              </a:lvl1pPr>
              <a:lvl2pPr marL="742950" indent="-285750">
                <a:spcBef>
                  <a:spcPct val="20000"/>
                </a:spcBef>
                <a:buClr>
                  <a:schemeClr val="hlink"/>
                </a:buClr>
                <a:buSzPct val="110000"/>
                <a:buFont typeface="Symbol" pitchFamily="18" charset="2"/>
                <a:buChar char="·"/>
                <a:defRPr kumimoji="1" sz="3400">
                  <a:solidFill>
                    <a:schemeClr val="bg1"/>
                  </a:solidFill>
                  <a:latin typeface="Arial" pitchFamily="34" charset="0"/>
                </a:defRPr>
              </a:lvl2pPr>
              <a:lvl3pPr marL="1143000" indent="-228600">
                <a:spcBef>
                  <a:spcPct val="20000"/>
                </a:spcBef>
                <a:buClr>
                  <a:schemeClr val="hlink"/>
                </a:buClr>
                <a:buSzPct val="120000"/>
                <a:buFont typeface="CommonBullets" pitchFamily="34" charset="2"/>
                <a:buChar char=","/>
                <a:defRPr kumimoji="1" sz="3400">
                  <a:solidFill>
                    <a:schemeClr val="bg1"/>
                  </a:solidFill>
                  <a:latin typeface="Arial" pitchFamily="34" charset="0"/>
                </a:defRPr>
              </a:lvl3pPr>
              <a:lvl4pPr marL="1600200" indent="-228600">
                <a:spcBef>
                  <a:spcPct val="20000"/>
                </a:spcBef>
                <a:buChar char="–"/>
                <a:defRPr kumimoji="1" sz="3800">
                  <a:solidFill>
                    <a:schemeClr val="folHlink"/>
                  </a:solidFill>
                  <a:latin typeface="Arial" pitchFamily="34" charset="0"/>
                </a:defRPr>
              </a:lvl4pPr>
              <a:lvl5pPr marL="2057400" indent="-228600">
                <a:spcBef>
                  <a:spcPct val="20000"/>
                </a:spcBef>
                <a:buChar char="»"/>
                <a:defRPr kumimoji="1" sz="3800">
                  <a:solidFill>
                    <a:schemeClr val="folHlink"/>
                  </a:solidFill>
                  <a:latin typeface="Arial" pitchFamily="34" charset="0"/>
                </a:defRPr>
              </a:lvl5pPr>
              <a:lvl6pPr marL="2514600" indent="-228600" eaLnBrk="0" fontAlgn="base" hangingPunct="0">
                <a:spcBef>
                  <a:spcPct val="20000"/>
                </a:spcBef>
                <a:spcAft>
                  <a:spcPct val="0"/>
                </a:spcAft>
                <a:buChar char="»"/>
                <a:defRPr kumimoji="1" sz="3800">
                  <a:solidFill>
                    <a:schemeClr val="folHlink"/>
                  </a:solidFill>
                  <a:latin typeface="Arial" pitchFamily="34" charset="0"/>
                </a:defRPr>
              </a:lvl6pPr>
              <a:lvl7pPr marL="2971800" indent="-228600" eaLnBrk="0" fontAlgn="base" hangingPunct="0">
                <a:spcBef>
                  <a:spcPct val="20000"/>
                </a:spcBef>
                <a:spcAft>
                  <a:spcPct val="0"/>
                </a:spcAft>
                <a:buChar char="»"/>
                <a:defRPr kumimoji="1" sz="3800">
                  <a:solidFill>
                    <a:schemeClr val="folHlink"/>
                  </a:solidFill>
                  <a:latin typeface="Arial" pitchFamily="34" charset="0"/>
                </a:defRPr>
              </a:lvl7pPr>
              <a:lvl8pPr marL="3429000" indent="-228600" eaLnBrk="0" fontAlgn="base" hangingPunct="0">
                <a:spcBef>
                  <a:spcPct val="20000"/>
                </a:spcBef>
                <a:spcAft>
                  <a:spcPct val="0"/>
                </a:spcAft>
                <a:buChar char="»"/>
                <a:defRPr kumimoji="1" sz="3800">
                  <a:solidFill>
                    <a:schemeClr val="folHlink"/>
                  </a:solidFill>
                  <a:latin typeface="Arial" pitchFamily="34" charset="0"/>
                </a:defRPr>
              </a:lvl8pPr>
              <a:lvl9pPr marL="3886200" indent="-228600" eaLnBrk="0" fontAlgn="base" hangingPunct="0">
                <a:spcBef>
                  <a:spcPct val="20000"/>
                </a:spcBef>
                <a:spcAft>
                  <a:spcPct val="0"/>
                </a:spcAft>
                <a:buChar char="»"/>
                <a:defRPr kumimoji="1" sz="3800">
                  <a:solidFill>
                    <a:schemeClr val="folHlink"/>
                  </a:solidFill>
                  <a:latin typeface="Arial" pitchFamily="34" charset="0"/>
                </a:defRPr>
              </a:lvl9pPr>
            </a:lstStyle>
            <a:p>
              <a:pPr algn="ctr">
                <a:spcBef>
                  <a:spcPct val="0"/>
                </a:spcBef>
                <a:buClrTx/>
                <a:buSzTx/>
                <a:buFontTx/>
                <a:buNone/>
              </a:pPr>
              <a:endParaRPr kumimoji="0" lang="en-US" altLang="en-US" sz="3200">
                <a:solidFill>
                  <a:schemeClr val="tx1"/>
                </a:solidFill>
                <a:latin typeface="Comic Sans MS" pitchFamily="66" charset="0"/>
                <a:sym typeface="Symbol" pitchFamily="18" charset="2"/>
              </a:endParaRPr>
            </a:p>
          </p:txBody>
        </p:sp>
        <p:sp>
          <p:nvSpPr>
            <p:cNvPr id="7174" name="Text Box 7"/>
            <p:cNvSpPr txBox="1">
              <a:spLocks noChangeArrowheads="1"/>
            </p:cNvSpPr>
            <p:nvPr/>
          </p:nvSpPr>
          <p:spPr bwMode="auto">
            <a:xfrm>
              <a:off x="946" y="3149"/>
              <a:ext cx="4485" cy="8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chemeClr val="hlink"/>
                </a:buClr>
                <a:buSzPct val="70000"/>
                <a:buFont typeface="Monotype Sorts"/>
                <a:buChar char="n"/>
                <a:defRPr kumimoji="1" sz="3400">
                  <a:solidFill>
                    <a:schemeClr val="bg1"/>
                  </a:solidFill>
                  <a:latin typeface="Arial" pitchFamily="34" charset="0"/>
                </a:defRPr>
              </a:lvl1pPr>
              <a:lvl2pPr marL="742950" indent="-285750">
                <a:spcBef>
                  <a:spcPct val="20000"/>
                </a:spcBef>
                <a:buClr>
                  <a:schemeClr val="hlink"/>
                </a:buClr>
                <a:buSzPct val="110000"/>
                <a:buFont typeface="Symbol" pitchFamily="18" charset="2"/>
                <a:buChar char="·"/>
                <a:defRPr kumimoji="1" sz="3400">
                  <a:solidFill>
                    <a:schemeClr val="bg1"/>
                  </a:solidFill>
                  <a:latin typeface="Arial" pitchFamily="34" charset="0"/>
                </a:defRPr>
              </a:lvl2pPr>
              <a:lvl3pPr marL="1143000" indent="-228600">
                <a:spcBef>
                  <a:spcPct val="20000"/>
                </a:spcBef>
                <a:buClr>
                  <a:schemeClr val="hlink"/>
                </a:buClr>
                <a:buSzPct val="120000"/>
                <a:buFont typeface="CommonBullets" pitchFamily="34" charset="2"/>
                <a:buChar char=","/>
                <a:defRPr kumimoji="1" sz="3400">
                  <a:solidFill>
                    <a:schemeClr val="bg1"/>
                  </a:solidFill>
                  <a:latin typeface="Arial" pitchFamily="34" charset="0"/>
                </a:defRPr>
              </a:lvl3pPr>
              <a:lvl4pPr marL="1600200" indent="-228600">
                <a:spcBef>
                  <a:spcPct val="20000"/>
                </a:spcBef>
                <a:buChar char="–"/>
                <a:defRPr kumimoji="1" sz="3800">
                  <a:solidFill>
                    <a:schemeClr val="folHlink"/>
                  </a:solidFill>
                  <a:latin typeface="Arial" pitchFamily="34" charset="0"/>
                </a:defRPr>
              </a:lvl4pPr>
              <a:lvl5pPr marL="2057400" indent="-228600">
                <a:spcBef>
                  <a:spcPct val="20000"/>
                </a:spcBef>
                <a:buChar char="»"/>
                <a:defRPr kumimoji="1" sz="3800">
                  <a:solidFill>
                    <a:schemeClr val="folHlink"/>
                  </a:solidFill>
                  <a:latin typeface="Arial" pitchFamily="34" charset="0"/>
                </a:defRPr>
              </a:lvl5pPr>
              <a:lvl6pPr marL="2514600" indent="-228600" eaLnBrk="0" fontAlgn="base" hangingPunct="0">
                <a:spcBef>
                  <a:spcPct val="20000"/>
                </a:spcBef>
                <a:spcAft>
                  <a:spcPct val="0"/>
                </a:spcAft>
                <a:buChar char="»"/>
                <a:defRPr kumimoji="1" sz="3800">
                  <a:solidFill>
                    <a:schemeClr val="folHlink"/>
                  </a:solidFill>
                  <a:latin typeface="Arial" pitchFamily="34" charset="0"/>
                </a:defRPr>
              </a:lvl6pPr>
              <a:lvl7pPr marL="2971800" indent="-228600" eaLnBrk="0" fontAlgn="base" hangingPunct="0">
                <a:spcBef>
                  <a:spcPct val="20000"/>
                </a:spcBef>
                <a:spcAft>
                  <a:spcPct val="0"/>
                </a:spcAft>
                <a:buChar char="»"/>
                <a:defRPr kumimoji="1" sz="3800">
                  <a:solidFill>
                    <a:schemeClr val="folHlink"/>
                  </a:solidFill>
                  <a:latin typeface="Arial" pitchFamily="34" charset="0"/>
                </a:defRPr>
              </a:lvl7pPr>
              <a:lvl8pPr marL="3429000" indent="-228600" eaLnBrk="0" fontAlgn="base" hangingPunct="0">
                <a:spcBef>
                  <a:spcPct val="20000"/>
                </a:spcBef>
                <a:spcAft>
                  <a:spcPct val="0"/>
                </a:spcAft>
                <a:buChar char="»"/>
                <a:defRPr kumimoji="1" sz="3800">
                  <a:solidFill>
                    <a:schemeClr val="folHlink"/>
                  </a:solidFill>
                  <a:latin typeface="Arial" pitchFamily="34" charset="0"/>
                </a:defRPr>
              </a:lvl8pPr>
              <a:lvl9pPr marL="3886200" indent="-228600" eaLnBrk="0" fontAlgn="base" hangingPunct="0">
                <a:spcBef>
                  <a:spcPct val="20000"/>
                </a:spcBef>
                <a:spcAft>
                  <a:spcPct val="0"/>
                </a:spcAft>
                <a:buChar char="»"/>
                <a:defRPr kumimoji="1" sz="3800">
                  <a:solidFill>
                    <a:schemeClr val="folHlink"/>
                  </a:solidFill>
                  <a:latin typeface="Arial" pitchFamily="34" charset="0"/>
                </a:defRPr>
              </a:lvl9pPr>
            </a:lstStyle>
            <a:p>
              <a:pPr algn="ctr">
                <a:spcBef>
                  <a:spcPct val="0"/>
                </a:spcBef>
                <a:buClrTx/>
                <a:buSzTx/>
                <a:buFontTx/>
                <a:buNone/>
              </a:pPr>
              <a:r>
                <a:rPr kumimoji="0" lang="en-US" altLang="en-US" sz="3600">
                  <a:solidFill>
                    <a:schemeClr val="tx1"/>
                  </a:solidFill>
                  <a:latin typeface="Comic Sans MS" pitchFamily="66" charset="0"/>
                  <a:sym typeface="Symbol" pitchFamily="18" charset="2"/>
                </a:rPr>
                <a:t>Know the 6 common shapes </a:t>
              </a:r>
            </a:p>
            <a:p>
              <a:pPr algn="ctr">
                <a:spcBef>
                  <a:spcPct val="0"/>
                </a:spcBef>
                <a:buClrTx/>
                <a:buSzTx/>
                <a:buFontTx/>
                <a:buNone/>
              </a:pPr>
              <a:r>
                <a:rPr kumimoji="0" lang="en-US" altLang="en-US" sz="3600">
                  <a:solidFill>
                    <a:schemeClr val="tx1"/>
                  </a:solidFill>
                  <a:latin typeface="Comic Sans MS" pitchFamily="66" charset="0"/>
                  <a:sym typeface="Symbol" pitchFamily="18" charset="2"/>
                </a:rPr>
                <a:t>&amp; their bond angles!</a:t>
              </a:r>
            </a:p>
          </p:txBody>
        </p:sp>
      </p:grpSp>
      <p:sp>
        <p:nvSpPr>
          <p:cNvPr id="7172" name="Rectangle 10"/>
          <p:cNvSpPr>
            <a:spLocks noGrp="1" noChangeArrowheads="1"/>
          </p:cNvSpPr>
          <p:nvPr>
            <p:ph type="title"/>
          </p:nvPr>
        </p:nvSpPr>
        <p:spPr>
          <a:xfrm>
            <a:off x="457200" y="228600"/>
            <a:ext cx="6512511" cy="1143000"/>
          </a:xfrm>
        </p:spPr>
        <p:txBody>
          <a:bodyPr/>
          <a:lstStyle/>
          <a:p>
            <a:r>
              <a:rPr lang="en-US" altLang="en-US" sz="3900" smtClean="0"/>
              <a:t>B. Determining Molecular Shape</a:t>
            </a:r>
          </a:p>
        </p:txBody>
      </p:sp>
    </p:spTree>
    <p:extLst>
      <p:ext uri="{BB962C8B-B14F-4D97-AF65-F5344CB8AC3E}">
        <p14:creationId xmlns:p14="http://schemas.microsoft.com/office/powerpoint/2010/main" val="3022897624"/>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9459">
                                            <p:txEl>
                                              <p:pRg st="0" end="0"/>
                                            </p:txEl>
                                          </p:spTgt>
                                        </p:tgtEl>
                                        <p:attrNameLst>
                                          <p:attrName>style.visibility</p:attrName>
                                        </p:attrNameLst>
                                      </p:cBhvr>
                                      <p:to>
                                        <p:strVal val="visible"/>
                                      </p:to>
                                    </p:set>
                                    <p:animEffect transition="in" filter="wipe(left)">
                                      <p:cBhvr>
                                        <p:cTn id="7" dur="500"/>
                                        <p:tgtEl>
                                          <p:spTgt spid="19459">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9459">
                                            <p:txEl>
                                              <p:pRg st="1" end="1"/>
                                            </p:txEl>
                                          </p:spTgt>
                                        </p:tgtEl>
                                        <p:attrNameLst>
                                          <p:attrName>style.visibility</p:attrName>
                                        </p:attrNameLst>
                                      </p:cBhvr>
                                      <p:to>
                                        <p:strVal val="visible"/>
                                      </p:to>
                                    </p:set>
                                    <p:animEffect transition="in" filter="wipe(left)">
                                      <p:cBhvr>
                                        <p:cTn id="12" dur="500"/>
                                        <p:tgtEl>
                                          <p:spTgt spid="19459">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9459">
                                            <p:txEl>
                                              <p:pRg st="2" end="2"/>
                                            </p:txEl>
                                          </p:spTgt>
                                        </p:tgtEl>
                                        <p:attrNameLst>
                                          <p:attrName>style.visibility</p:attrName>
                                        </p:attrNameLst>
                                      </p:cBhvr>
                                      <p:to>
                                        <p:strVal val="visible"/>
                                      </p:to>
                                    </p:set>
                                    <p:animEffect transition="in" filter="wipe(left)">
                                      <p:cBhvr>
                                        <p:cTn id="17" dur="500"/>
                                        <p:tgtEl>
                                          <p:spTgt spid="19459">
                                            <p:txEl>
                                              <p:pRg st="2" end="2"/>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19459">
                                            <p:txEl>
                                              <p:pRg st="3" end="3"/>
                                            </p:txEl>
                                          </p:spTgt>
                                        </p:tgtEl>
                                        <p:attrNameLst>
                                          <p:attrName>style.visibility</p:attrName>
                                        </p:attrNameLst>
                                      </p:cBhvr>
                                      <p:to>
                                        <p:strVal val="visible"/>
                                      </p:to>
                                    </p:set>
                                    <p:animEffect transition="in" filter="wipe(left)">
                                      <p:cBhvr>
                                        <p:cTn id="22" dur="500"/>
                                        <p:tgtEl>
                                          <p:spTgt spid="19459">
                                            <p:txEl>
                                              <p:pRg st="3" end="3"/>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3" presetClass="entr" presetSubtype="528" fill="hold" nodeType="clickEffect">
                                  <p:stCondLst>
                                    <p:cond delay="0"/>
                                  </p:stCondLst>
                                  <p:childTnLst>
                                    <p:set>
                                      <p:cBhvr>
                                        <p:cTn id="26" dur="1" fill="hold">
                                          <p:stCondLst>
                                            <p:cond delay="0"/>
                                          </p:stCondLst>
                                        </p:cTn>
                                        <p:tgtEl>
                                          <p:spTgt spid="19465"/>
                                        </p:tgtEl>
                                        <p:attrNameLst>
                                          <p:attrName>style.visibility</p:attrName>
                                        </p:attrNameLst>
                                      </p:cBhvr>
                                      <p:to>
                                        <p:strVal val="visible"/>
                                      </p:to>
                                    </p:set>
                                    <p:anim calcmode="lin" valueType="num">
                                      <p:cBhvr>
                                        <p:cTn id="27" dur="500" fill="hold"/>
                                        <p:tgtEl>
                                          <p:spTgt spid="19465"/>
                                        </p:tgtEl>
                                        <p:attrNameLst>
                                          <p:attrName>ppt_w</p:attrName>
                                        </p:attrNameLst>
                                      </p:cBhvr>
                                      <p:tavLst>
                                        <p:tav tm="0">
                                          <p:val>
                                            <p:fltVal val="0"/>
                                          </p:val>
                                        </p:tav>
                                        <p:tav tm="100000">
                                          <p:val>
                                            <p:strVal val="#ppt_w"/>
                                          </p:val>
                                        </p:tav>
                                      </p:tavLst>
                                    </p:anim>
                                    <p:anim calcmode="lin" valueType="num">
                                      <p:cBhvr>
                                        <p:cTn id="28" dur="500" fill="hold"/>
                                        <p:tgtEl>
                                          <p:spTgt spid="19465"/>
                                        </p:tgtEl>
                                        <p:attrNameLst>
                                          <p:attrName>ppt_h</p:attrName>
                                        </p:attrNameLst>
                                      </p:cBhvr>
                                      <p:tavLst>
                                        <p:tav tm="0">
                                          <p:val>
                                            <p:fltVal val="0"/>
                                          </p:val>
                                        </p:tav>
                                        <p:tav tm="100000">
                                          <p:val>
                                            <p:strVal val="#ppt_h"/>
                                          </p:val>
                                        </p:tav>
                                      </p:tavLst>
                                    </p:anim>
                                    <p:anim calcmode="lin" valueType="num">
                                      <p:cBhvr>
                                        <p:cTn id="29" dur="500" fill="hold"/>
                                        <p:tgtEl>
                                          <p:spTgt spid="19465"/>
                                        </p:tgtEl>
                                        <p:attrNameLst>
                                          <p:attrName>ppt_x</p:attrName>
                                        </p:attrNameLst>
                                      </p:cBhvr>
                                      <p:tavLst>
                                        <p:tav tm="0">
                                          <p:val>
                                            <p:fltVal val="0.5"/>
                                          </p:val>
                                        </p:tav>
                                        <p:tav tm="100000">
                                          <p:val>
                                            <p:strVal val="#ppt_x"/>
                                          </p:val>
                                        </p:tav>
                                      </p:tavLst>
                                    </p:anim>
                                    <p:anim calcmode="lin" valueType="num">
                                      <p:cBhvr>
                                        <p:cTn id="30" dur="500" fill="hold"/>
                                        <p:tgtEl>
                                          <p:spTgt spid="19465"/>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59" grpId="0" build="p" autoUpdateAnimBg="0"/>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p:cNvSpPr>
            <a:spLocks noGrp="1" noChangeArrowheads="1"/>
          </p:cNvSpPr>
          <p:nvPr>
            <p:ph type="title"/>
          </p:nvPr>
        </p:nvSpPr>
        <p:spPr>
          <a:xfrm>
            <a:off x="457200" y="381000"/>
            <a:ext cx="6512511" cy="1143000"/>
          </a:xfrm>
          <a:solidFill>
            <a:schemeClr val="bg2"/>
          </a:solidFill>
        </p:spPr>
        <p:txBody>
          <a:bodyPr/>
          <a:lstStyle/>
          <a:p>
            <a:pPr eaLnBrk="1" hangingPunct="1"/>
            <a:r>
              <a:rPr lang="en-US" dirty="0" smtClean="0">
                <a:latin typeface="Comic Sans MS" pitchFamily="66" charset="0"/>
              </a:rPr>
              <a:t>Molecular Geometry</a:t>
            </a:r>
          </a:p>
        </p:txBody>
      </p:sp>
      <p:sp>
        <p:nvSpPr>
          <p:cNvPr id="52227" name="Rectangle 3"/>
          <p:cNvSpPr>
            <a:spLocks noGrp="1" noChangeArrowheads="1"/>
          </p:cNvSpPr>
          <p:nvPr>
            <p:ph idx="4294967295"/>
          </p:nvPr>
        </p:nvSpPr>
        <p:spPr>
          <a:xfrm>
            <a:off x="30480" y="1828800"/>
            <a:ext cx="8991600" cy="4648200"/>
          </a:xfrm>
          <a:prstGeom prst="rect">
            <a:avLst/>
          </a:prstGeom>
        </p:spPr>
        <p:txBody>
          <a:bodyPr>
            <a:normAutofit/>
          </a:bodyPr>
          <a:lstStyle/>
          <a:p>
            <a:pPr marL="609600" indent="-609600" algn="l" eaLnBrk="1" hangingPunct="1">
              <a:lnSpc>
                <a:spcPct val="90000"/>
              </a:lnSpc>
            </a:pPr>
            <a:r>
              <a:rPr lang="en-US" sz="3600" dirty="0" smtClean="0">
                <a:latin typeface="Comic Sans MS" pitchFamily="66" charset="0"/>
              </a:rPr>
              <a:t>X – number of bonded pairs</a:t>
            </a:r>
          </a:p>
          <a:p>
            <a:pPr marL="609600" indent="-609600" algn="l" eaLnBrk="1" hangingPunct="1">
              <a:lnSpc>
                <a:spcPct val="90000"/>
              </a:lnSpc>
            </a:pPr>
            <a:r>
              <a:rPr lang="en-US" sz="3600" dirty="0" smtClean="0">
                <a:latin typeface="Comic Sans MS" pitchFamily="66" charset="0"/>
              </a:rPr>
              <a:t>E – number of lone pairs</a:t>
            </a:r>
          </a:p>
        </p:txBody>
      </p:sp>
      <p:sp>
        <p:nvSpPr>
          <p:cNvPr id="3" name="Footer Placeholder 2"/>
          <p:cNvSpPr>
            <a:spLocks noGrp="1"/>
          </p:cNvSpPr>
          <p:nvPr>
            <p:ph type="ftr" sz="quarter" idx="11"/>
          </p:nvPr>
        </p:nvSpPr>
        <p:spPr/>
        <p:txBody>
          <a:bodyPr/>
          <a:lstStyle/>
          <a:p>
            <a:pPr>
              <a:defRPr/>
            </a:pPr>
            <a:endParaRPr lang="en-US"/>
          </a:p>
        </p:txBody>
      </p:sp>
      <p:sp>
        <p:nvSpPr>
          <p:cNvPr id="2" name="Slide Number Placeholder 5"/>
          <p:cNvSpPr>
            <a:spLocks noGrp="1"/>
          </p:cNvSpPr>
          <p:nvPr>
            <p:ph type="sldNum" sz="quarter" idx="12"/>
          </p:nvPr>
        </p:nvSpPr>
        <p:spPr bwMode="auto">
          <a:ln>
            <a:miter lim="800000"/>
            <a:headEnd/>
            <a:tailEnd/>
          </a:ln>
        </p:spPr>
        <p:txBody>
          <a:bodyPr wrap="square" numCol="1" anchorCtr="0" compatLnSpc="1">
            <a:prstTxWarp prst="textNoShape">
              <a:avLst/>
            </a:prstTxWarp>
          </a:bodyPr>
          <a:lstStyle/>
          <a:p>
            <a:pPr>
              <a:defRPr/>
            </a:pPr>
            <a:fld id="{41082381-6536-432F-AEDE-92CB23F2366A}" type="slidenum">
              <a:rPr lang="en-US"/>
              <a:pPr>
                <a:defRPr/>
              </a:pPr>
              <a:t>67</a:t>
            </a:fld>
            <a:endParaRPr lang="en-US"/>
          </a:p>
        </p:txBody>
      </p:sp>
    </p:spTree>
    <p:extLst>
      <p:ext uri="{BB962C8B-B14F-4D97-AF65-F5344CB8AC3E}">
        <p14:creationId xmlns:p14="http://schemas.microsoft.com/office/powerpoint/2010/main" val="24358903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81582BD6-FC20-4557-852B-8433F8572D30}" type="slidenum">
              <a:rPr lang="en-US" smtClean="0"/>
              <a:pPr/>
              <a:t>68</a:t>
            </a:fld>
            <a:endParaRPr lang="en-US" dirty="0"/>
          </a:p>
        </p:txBody>
      </p:sp>
      <p:sp>
        <p:nvSpPr>
          <p:cNvPr id="3" name="Title 2"/>
          <p:cNvSpPr>
            <a:spLocks noGrp="1"/>
          </p:cNvSpPr>
          <p:nvPr>
            <p:ph type="title"/>
          </p:nvPr>
        </p:nvSpPr>
        <p:spPr/>
        <p:txBody>
          <a:bodyPr/>
          <a:lstStyle/>
          <a:p>
            <a:endParaRPr lang="en-US"/>
          </a:p>
        </p:txBody>
      </p:sp>
      <p:graphicFrame>
        <p:nvGraphicFramePr>
          <p:cNvPr id="5" name="Content Placeholder 4"/>
          <p:cNvGraphicFramePr>
            <a:graphicFrameLocks noGrp="1"/>
          </p:cNvGraphicFramePr>
          <p:nvPr>
            <p:ph sz="quarter" idx="13"/>
            <p:extLst>
              <p:ext uri="{D42A27DB-BD31-4B8C-83A1-F6EECF244321}">
                <p14:modId xmlns:p14="http://schemas.microsoft.com/office/powerpoint/2010/main" val="3750410433"/>
              </p:ext>
            </p:extLst>
          </p:nvPr>
        </p:nvGraphicFramePr>
        <p:xfrm>
          <a:off x="228600" y="42346"/>
          <a:ext cx="8458200" cy="6739454"/>
        </p:xfrm>
        <a:graphic>
          <a:graphicData uri="http://schemas.openxmlformats.org/drawingml/2006/table">
            <a:tbl>
              <a:tblPr firstRow="1" bandRow="1">
                <a:tableStyleId>{5C22544A-7EE6-4342-B048-85BDC9FD1C3A}</a:tableStyleId>
              </a:tblPr>
              <a:tblGrid>
                <a:gridCol w="1540943"/>
                <a:gridCol w="1583257"/>
                <a:gridCol w="1752600"/>
                <a:gridCol w="1920240"/>
                <a:gridCol w="1661160"/>
              </a:tblGrid>
              <a:tr h="1371600">
                <a:tc>
                  <a:txBody>
                    <a:bodyPr/>
                    <a:lstStyle/>
                    <a:p>
                      <a:pPr marL="0" marR="0" lvl="0" indent="0" algn="l" defTabSz="914400" rtl="0" eaLnBrk="1" fontAlgn="base" latinLnBrk="0" hangingPunct="1">
                        <a:lnSpc>
                          <a:spcPct val="100000"/>
                        </a:lnSpc>
                        <a:spcBef>
                          <a:spcPct val="20000"/>
                        </a:spcBef>
                        <a:spcAft>
                          <a:spcPct val="0"/>
                        </a:spcAft>
                        <a:buClr>
                          <a:schemeClr val="hlink"/>
                        </a:buClr>
                        <a:buSzPct val="75000"/>
                        <a:buFont typeface="Wingdings" pitchFamily="2" charset="2"/>
                        <a:buNone/>
                        <a:tabLst/>
                      </a:pPr>
                      <a:r>
                        <a:rPr kumimoji="0" lang="en-US" sz="2400" b="1" i="0" u="none" strike="noStrike" cap="none" normalizeH="0" baseline="0" dirty="0" smtClean="0">
                          <a:ln>
                            <a:noFill/>
                          </a:ln>
                          <a:solidFill>
                            <a:schemeClr val="bg1"/>
                          </a:solidFill>
                          <a:effectLst/>
                          <a:latin typeface="Arial" panose="020B0604020202020204" pitchFamily="34" charset="0"/>
                          <a:cs typeface="Arial" panose="020B0604020202020204" pitchFamily="34" charset="0"/>
                        </a:rPr>
                        <a:t>Attached Atoms (X)</a:t>
                      </a:r>
                    </a:p>
                  </a:txBody>
                  <a:tcPr marT="45716" marB="45716" horzOverflow="overflow"/>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75000"/>
                        <a:buFont typeface="Wingdings" pitchFamily="2" charset="2"/>
                        <a:buNone/>
                        <a:tabLst/>
                      </a:pPr>
                      <a:r>
                        <a:rPr kumimoji="0" lang="en-US" sz="2400" b="1" i="0" u="none" strike="noStrike" cap="none" normalizeH="0" baseline="0" dirty="0" smtClean="0">
                          <a:ln>
                            <a:noFill/>
                          </a:ln>
                          <a:solidFill>
                            <a:schemeClr val="bg1"/>
                          </a:solidFill>
                          <a:effectLst/>
                          <a:latin typeface="Arial" panose="020B0604020202020204" pitchFamily="34" charset="0"/>
                          <a:cs typeface="Arial" panose="020B0604020202020204" pitchFamily="34" charset="0"/>
                        </a:rPr>
                        <a:t>Lone Pair Electrons (E)</a:t>
                      </a:r>
                    </a:p>
                  </a:txBody>
                  <a:tcPr marT="45716" marB="45716" horzOverflow="overflow"/>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75000"/>
                        <a:buFont typeface="Wingdings" pitchFamily="2" charset="2"/>
                        <a:buNone/>
                        <a:tabLst/>
                      </a:pPr>
                      <a:r>
                        <a:rPr kumimoji="0" lang="en-US" sz="2400" b="1" i="0" u="none" strike="noStrike" cap="none" normalizeH="0" baseline="0" dirty="0" smtClean="0">
                          <a:ln>
                            <a:noFill/>
                          </a:ln>
                          <a:solidFill>
                            <a:schemeClr val="bg1"/>
                          </a:solidFill>
                          <a:effectLst/>
                          <a:latin typeface="Arial" panose="020B0604020202020204" pitchFamily="34" charset="0"/>
                          <a:cs typeface="Arial" panose="020B0604020202020204" pitchFamily="34" charset="0"/>
                        </a:rPr>
                        <a:t>Molecular Geometry</a:t>
                      </a:r>
                    </a:p>
                    <a:p>
                      <a:pPr marL="0" marR="0" lvl="0" indent="0" algn="l" defTabSz="914400" rtl="0" eaLnBrk="1" fontAlgn="base" latinLnBrk="0" hangingPunct="1">
                        <a:lnSpc>
                          <a:spcPct val="100000"/>
                        </a:lnSpc>
                        <a:spcBef>
                          <a:spcPct val="20000"/>
                        </a:spcBef>
                        <a:spcAft>
                          <a:spcPct val="0"/>
                        </a:spcAft>
                        <a:buClr>
                          <a:schemeClr val="hlink"/>
                        </a:buClr>
                        <a:buSzPct val="75000"/>
                        <a:buFont typeface="Wingdings" pitchFamily="2" charset="2"/>
                        <a:buNone/>
                        <a:tabLst/>
                      </a:pPr>
                      <a:r>
                        <a:rPr kumimoji="0" lang="en-US" sz="2400" b="1" i="0" u="none" strike="noStrike" cap="none" normalizeH="0" baseline="0" dirty="0" smtClean="0">
                          <a:ln>
                            <a:noFill/>
                          </a:ln>
                          <a:solidFill>
                            <a:schemeClr val="bg1"/>
                          </a:solidFill>
                          <a:effectLst/>
                          <a:latin typeface="Arial" panose="020B0604020202020204" pitchFamily="34" charset="0"/>
                          <a:cs typeface="Arial" panose="020B0604020202020204" pitchFamily="34" charset="0"/>
                        </a:rPr>
                        <a:t>(AXE)</a:t>
                      </a:r>
                    </a:p>
                  </a:txBody>
                  <a:tcPr marT="45716" marB="45716" horzOverflow="overflow"/>
                </a:tc>
                <a:tc>
                  <a:txBody>
                    <a:bodyPr/>
                    <a:lstStyle/>
                    <a:p>
                      <a:r>
                        <a:rPr lang="en-US" sz="2400" b="1" dirty="0" smtClean="0">
                          <a:solidFill>
                            <a:schemeClr val="bg1"/>
                          </a:solidFill>
                          <a:effectLst/>
                          <a:latin typeface="Arial" panose="020B0604020202020204" pitchFamily="34" charset="0"/>
                          <a:cs typeface="Arial" panose="020B0604020202020204" pitchFamily="34" charset="0"/>
                        </a:rPr>
                        <a:t>Geometry</a:t>
                      </a:r>
                      <a:endParaRPr lang="en-US" sz="2400" b="1" dirty="0">
                        <a:solidFill>
                          <a:schemeClr val="bg1"/>
                        </a:solidFill>
                        <a:effectLst/>
                        <a:latin typeface="Arial" panose="020B0604020202020204" pitchFamily="34" charset="0"/>
                        <a:cs typeface="Arial" panose="020B0604020202020204" pitchFamily="34" charset="0"/>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400" b="1" dirty="0" smtClean="0">
                          <a:solidFill>
                            <a:schemeClr val="bg1"/>
                          </a:solidFill>
                          <a:effectLst/>
                          <a:latin typeface="Arial" panose="020B0604020202020204" pitchFamily="34" charset="0"/>
                          <a:cs typeface="Arial" panose="020B0604020202020204" pitchFamily="34" charset="0"/>
                        </a:rPr>
                        <a:t>Bond Angle</a:t>
                      </a:r>
                    </a:p>
                    <a:p>
                      <a:endParaRPr lang="en-US" sz="2400" b="1" dirty="0">
                        <a:solidFill>
                          <a:schemeClr val="bg1"/>
                        </a:solidFill>
                        <a:effectLst/>
                        <a:latin typeface="Arial" panose="020B0604020202020204" pitchFamily="34" charset="0"/>
                        <a:cs typeface="Arial" panose="020B0604020202020204" pitchFamily="34" charset="0"/>
                      </a:endParaRPr>
                    </a:p>
                  </a:txBody>
                  <a:tcPr/>
                </a:tc>
              </a:tr>
              <a:tr h="622802">
                <a:tc>
                  <a:txBody>
                    <a:bodyPr/>
                    <a:lstStyle/>
                    <a:p>
                      <a:pPr marL="0" marR="0" lvl="0" indent="0" algn="l" defTabSz="914400" rtl="0" eaLnBrk="1" fontAlgn="base" latinLnBrk="0" hangingPunct="1">
                        <a:lnSpc>
                          <a:spcPct val="100000"/>
                        </a:lnSpc>
                        <a:spcBef>
                          <a:spcPct val="20000"/>
                        </a:spcBef>
                        <a:spcAft>
                          <a:spcPct val="0"/>
                        </a:spcAft>
                        <a:buClr>
                          <a:schemeClr val="hlink"/>
                        </a:buClr>
                        <a:buSzPct val="75000"/>
                        <a:buFont typeface="Wingdings" pitchFamily="2" charset="2"/>
                        <a:buNone/>
                        <a:tabLst/>
                      </a:pPr>
                      <a:r>
                        <a:rPr kumimoji="0" lang="en-US" sz="2400" b="0" i="0" u="none" strike="noStrike" cap="none" normalizeH="0" baseline="0" smtClean="0">
                          <a:ln>
                            <a:noFill/>
                          </a:ln>
                          <a:solidFill>
                            <a:schemeClr val="tx1"/>
                          </a:solidFill>
                          <a:effectLst>
                            <a:outerShdw blurRad="38100" dist="38100" dir="2700000" algn="tl">
                              <a:srgbClr val="010199"/>
                            </a:outerShdw>
                          </a:effectLst>
                          <a:latin typeface="Arial" charset="0"/>
                          <a:cs typeface="Arial" charset="0"/>
                        </a:rPr>
                        <a:t>2</a:t>
                      </a:r>
                    </a:p>
                  </a:txBody>
                  <a:tcPr marT="45716" marB="45716" horzOverflow="overflow"/>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75000"/>
                        <a:buFont typeface="Wingdings" pitchFamily="2" charset="2"/>
                        <a:buNone/>
                        <a:tabLst/>
                      </a:pPr>
                      <a:r>
                        <a:rPr kumimoji="0" lang="en-US" sz="2400" b="0" i="0" u="none" strike="noStrike" cap="none" normalizeH="0" baseline="0" smtClean="0">
                          <a:ln>
                            <a:noFill/>
                          </a:ln>
                          <a:solidFill>
                            <a:schemeClr val="tx1"/>
                          </a:solidFill>
                          <a:effectLst>
                            <a:outerShdw blurRad="38100" dist="38100" dir="2700000" algn="tl">
                              <a:srgbClr val="010199"/>
                            </a:outerShdw>
                          </a:effectLst>
                          <a:latin typeface="Arial" charset="0"/>
                          <a:cs typeface="Arial" charset="0"/>
                        </a:rPr>
                        <a:t>0</a:t>
                      </a:r>
                    </a:p>
                  </a:txBody>
                  <a:tcPr marT="45716" marB="45716" horzOverflow="overflow"/>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75000"/>
                        <a:buFont typeface="Wingdings" pitchFamily="2" charset="2"/>
                        <a:buNone/>
                        <a:tabLst/>
                      </a:pPr>
                      <a:r>
                        <a:rPr kumimoji="0" lang="en-US" sz="2400" b="0" i="0" u="none" strike="noStrike" cap="none" normalizeH="0" baseline="0" dirty="0" smtClean="0">
                          <a:ln>
                            <a:noFill/>
                          </a:ln>
                          <a:solidFill>
                            <a:schemeClr val="tx1"/>
                          </a:solidFill>
                          <a:effectLst>
                            <a:outerShdw blurRad="38100" dist="38100" dir="2700000" algn="tl">
                              <a:srgbClr val="010199"/>
                            </a:outerShdw>
                          </a:effectLst>
                          <a:latin typeface="Arial" charset="0"/>
                          <a:cs typeface="Arial" charset="0"/>
                        </a:rPr>
                        <a:t>AX2</a:t>
                      </a:r>
                    </a:p>
                  </a:txBody>
                  <a:tcPr marT="45716" marB="45716" horzOverflow="overflow"/>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cap="none" normalizeH="0" baseline="0" dirty="0" smtClean="0">
                          <a:ln>
                            <a:noFill/>
                          </a:ln>
                          <a:solidFill>
                            <a:schemeClr val="tx1"/>
                          </a:solidFill>
                          <a:effectLst>
                            <a:outerShdw blurRad="38100" dist="38100" dir="2700000" algn="tl">
                              <a:srgbClr val="010199"/>
                            </a:outerShdw>
                          </a:effectLst>
                          <a:latin typeface="Arial" charset="0"/>
                          <a:cs typeface="Arial" charset="0"/>
                        </a:rPr>
                        <a:t>Linear</a:t>
                      </a:r>
                    </a:p>
                    <a:p>
                      <a:endParaRPr lang="en-US" sz="2400"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cap="none" normalizeH="0" baseline="0" dirty="0" smtClean="0">
                          <a:ln>
                            <a:noFill/>
                          </a:ln>
                          <a:solidFill>
                            <a:schemeClr val="tx1"/>
                          </a:solidFill>
                          <a:effectLst>
                            <a:outerShdw blurRad="38100" dist="38100" dir="2700000" algn="tl">
                              <a:srgbClr val="010199"/>
                            </a:outerShdw>
                          </a:effectLst>
                          <a:latin typeface="Arial" charset="0"/>
                          <a:cs typeface="Arial" charset="0"/>
                        </a:rPr>
                        <a:t>180</a:t>
                      </a:r>
                      <a:r>
                        <a:rPr kumimoji="0" lang="en-US" sz="2400" b="0" i="0" u="none" strike="noStrike" cap="none" normalizeH="0" baseline="30000" dirty="0" smtClean="0">
                          <a:ln>
                            <a:noFill/>
                          </a:ln>
                          <a:solidFill>
                            <a:schemeClr val="tx1"/>
                          </a:solidFill>
                          <a:effectLst>
                            <a:outerShdw blurRad="38100" dist="38100" dir="2700000" algn="tl">
                              <a:srgbClr val="010199"/>
                            </a:outerShdw>
                          </a:effectLst>
                          <a:latin typeface="Arial" charset="0"/>
                          <a:cs typeface="Arial" charset="0"/>
                        </a:rPr>
                        <a:t>o</a:t>
                      </a:r>
                      <a:endParaRPr lang="en-US" sz="2400" dirty="0" smtClean="0"/>
                    </a:p>
                    <a:p>
                      <a:endParaRPr lang="en-US" sz="2400" dirty="0"/>
                    </a:p>
                  </a:txBody>
                  <a:tcPr/>
                </a:tc>
              </a:tr>
              <a:tr h="1176409">
                <a:tc>
                  <a:txBody>
                    <a:bodyPr/>
                    <a:lstStyle/>
                    <a:p>
                      <a:pPr marL="0" marR="0" lvl="0" indent="0" algn="l" defTabSz="914400" rtl="0" eaLnBrk="1" fontAlgn="base" latinLnBrk="0" hangingPunct="1">
                        <a:lnSpc>
                          <a:spcPct val="100000"/>
                        </a:lnSpc>
                        <a:spcBef>
                          <a:spcPct val="20000"/>
                        </a:spcBef>
                        <a:spcAft>
                          <a:spcPct val="0"/>
                        </a:spcAft>
                        <a:buClr>
                          <a:schemeClr val="hlink"/>
                        </a:buClr>
                        <a:buSzPct val="75000"/>
                        <a:buFont typeface="Wingdings" pitchFamily="2" charset="2"/>
                        <a:buNone/>
                        <a:tabLst/>
                      </a:pPr>
                      <a:r>
                        <a:rPr kumimoji="0" lang="en-US" sz="2400" b="0" i="0" u="none" strike="noStrike" cap="none" normalizeH="0" baseline="0" smtClean="0">
                          <a:ln>
                            <a:noFill/>
                          </a:ln>
                          <a:solidFill>
                            <a:schemeClr val="tx1"/>
                          </a:solidFill>
                          <a:effectLst>
                            <a:outerShdw blurRad="38100" dist="38100" dir="2700000" algn="tl">
                              <a:srgbClr val="010199"/>
                            </a:outerShdw>
                          </a:effectLst>
                          <a:latin typeface="Arial" charset="0"/>
                          <a:cs typeface="Arial" charset="0"/>
                        </a:rPr>
                        <a:t>3</a:t>
                      </a:r>
                    </a:p>
                  </a:txBody>
                  <a:tcPr marT="45716" marB="45716" horzOverflow="overflow"/>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75000"/>
                        <a:buFont typeface="Wingdings" pitchFamily="2" charset="2"/>
                        <a:buNone/>
                        <a:tabLst/>
                      </a:pPr>
                      <a:r>
                        <a:rPr kumimoji="0" lang="en-US" sz="2400" b="0" i="0" u="none" strike="noStrike" cap="none" normalizeH="0" baseline="0" dirty="0" smtClean="0">
                          <a:ln>
                            <a:noFill/>
                          </a:ln>
                          <a:solidFill>
                            <a:schemeClr val="tx1"/>
                          </a:solidFill>
                          <a:effectLst>
                            <a:outerShdw blurRad="38100" dist="38100" dir="2700000" algn="tl">
                              <a:srgbClr val="010199"/>
                            </a:outerShdw>
                          </a:effectLst>
                          <a:latin typeface="Arial" charset="0"/>
                          <a:cs typeface="Arial" charset="0"/>
                        </a:rPr>
                        <a:t>0</a:t>
                      </a:r>
                    </a:p>
                  </a:txBody>
                  <a:tcPr marT="45716" marB="45716" horzOverflow="overflow"/>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75000"/>
                        <a:buFont typeface="Wingdings" pitchFamily="2" charset="2"/>
                        <a:buNone/>
                        <a:tabLst/>
                      </a:pPr>
                      <a:r>
                        <a:rPr kumimoji="0" lang="en-US" sz="2400" b="0" i="0" u="none" strike="noStrike" cap="none" normalizeH="0" baseline="0" dirty="0" smtClean="0">
                          <a:ln>
                            <a:noFill/>
                          </a:ln>
                          <a:solidFill>
                            <a:schemeClr val="tx1"/>
                          </a:solidFill>
                          <a:effectLst>
                            <a:outerShdw blurRad="38100" dist="38100" dir="2700000" algn="tl">
                              <a:srgbClr val="010199"/>
                            </a:outerShdw>
                          </a:effectLst>
                          <a:latin typeface="Arial" charset="0"/>
                          <a:cs typeface="Arial" charset="0"/>
                        </a:rPr>
                        <a:t>AX3</a:t>
                      </a:r>
                    </a:p>
                  </a:txBody>
                  <a:tcPr marT="45716" marB="45716" horzOverflow="overflow"/>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75000"/>
                        <a:buFont typeface="Wingdings" pitchFamily="2" charset="2"/>
                        <a:buNone/>
                        <a:tabLst/>
                      </a:pPr>
                      <a:r>
                        <a:rPr kumimoji="0" lang="en-US" sz="2400" b="0" i="0" u="none" strike="noStrike" cap="none" normalizeH="0" baseline="0" dirty="0" smtClean="0">
                          <a:ln>
                            <a:noFill/>
                          </a:ln>
                          <a:solidFill>
                            <a:schemeClr val="tx1"/>
                          </a:solidFill>
                          <a:effectLst>
                            <a:outerShdw blurRad="38100" dist="38100" dir="2700000" algn="tl">
                              <a:srgbClr val="010199"/>
                            </a:outerShdw>
                          </a:effectLst>
                          <a:latin typeface="Arial" charset="0"/>
                          <a:cs typeface="Arial" charset="0"/>
                        </a:rPr>
                        <a:t>Planar Triangular</a:t>
                      </a: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cap="none" normalizeH="0" baseline="0" dirty="0" smtClean="0">
                          <a:ln>
                            <a:noFill/>
                          </a:ln>
                          <a:solidFill>
                            <a:schemeClr val="tx1"/>
                          </a:solidFill>
                          <a:effectLst>
                            <a:outerShdw blurRad="38100" dist="38100" dir="2700000" algn="tl">
                              <a:srgbClr val="010199"/>
                            </a:outerShdw>
                          </a:effectLst>
                          <a:latin typeface="Arial" charset="0"/>
                          <a:cs typeface="Arial" charset="0"/>
                        </a:rPr>
                        <a:t>120</a:t>
                      </a:r>
                      <a:r>
                        <a:rPr kumimoji="0" lang="en-US" sz="2400" b="0" i="0" u="none" strike="noStrike" cap="none" normalizeH="0" baseline="30000" dirty="0" smtClean="0">
                          <a:ln>
                            <a:noFill/>
                          </a:ln>
                          <a:solidFill>
                            <a:schemeClr val="tx1"/>
                          </a:solidFill>
                          <a:effectLst>
                            <a:outerShdw blurRad="38100" dist="38100" dir="2700000" algn="tl">
                              <a:srgbClr val="010199"/>
                            </a:outerShdw>
                          </a:effectLst>
                          <a:latin typeface="Arial" charset="0"/>
                          <a:cs typeface="Arial" charset="0"/>
                        </a:rPr>
                        <a:t>o</a:t>
                      </a:r>
                      <a:endParaRPr lang="en-US" sz="2400" dirty="0" smtClean="0"/>
                    </a:p>
                    <a:p>
                      <a:endParaRPr lang="en-US" sz="2400" dirty="0"/>
                    </a:p>
                  </a:txBody>
                  <a:tcPr/>
                </a:tc>
              </a:tr>
              <a:tr h="899605">
                <a:tc>
                  <a:txBody>
                    <a:bodyPr/>
                    <a:lstStyle/>
                    <a:p>
                      <a:pPr marL="0" marR="0" lvl="0" indent="0" algn="l" defTabSz="914400" rtl="0" eaLnBrk="1" fontAlgn="base" latinLnBrk="0" hangingPunct="1">
                        <a:lnSpc>
                          <a:spcPct val="100000"/>
                        </a:lnSpc>
                        <a:spcBef>
                          <a:spcPct val="20000"/>
                        </a:spcBef>
                        <a:spcAft>
                          <a:spcPct val="0"/>
                        </a:spcAft>
                        <a:buClr>
                          <a:schemeClr val="hlink"/>
                        </a:buClr>
                        <a:buSzPct val="75000"/>
                        <a:buFont typeface="Wingdings" pitchFamily="2" charset="2"/>
                        <a:buNone/>
                        <a:tabLst/>
                      </a:pPr>
                      <a:r>
                        <a:rPr kumimoji="0" lang="en-US" sz="2400" b="0" i="0" u="none" strike="noStrike" cap="none" normalizeH="0" baseline="0" dirty="0" smtClean="0">
                          <a:ln>
                            <a:noFill/>
                          </a:ln>
                          <a:solidFill>
                            <a:schemeClr val="tx1"/>
                          </a:solidFill>
                          <a:effectLst>
                            <a:outerShdw blurRad="38100" dist="38100" dir="2700000" algn="tl">
                              <a:srgbClr val="010199"/>
                            </a:outerShdw>
                          </a:effectLst>
                          <a:latin typeface="Arial" charset="0"/>
                          <a:cs typeface="Arial" charset="0"/>
                        </a:rPr>
                        <a:t>2</a:t>
                      </a:r>
                    </a:p>
                  </a:txBody>
                  <a:tcPr marT="45716" marB="45716" horzOverflow="overflow"/>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75000"/>
                        <a:buFont typeface="Wingdings" pitchFamily="2" charset="2"/>
                        <a:buNone/>
                        <a:tabLst/>
                      </a:pPr>
                      <a:r>
                        <a:rPr kumimoji="0" lang="en-US" sz="2400" b="0" i="0" u="none" strike="noStrike" cap="none" normalizeH="0" baseline="0" smtClean="0">
                          <a:ln>
                            <a:noFill/>
                          </a:ln>
                          <a:solidFill>
                            <a:schemeClr val="tx1"/>
                          </a:solidFill>
                          <a:effectLst>
                            <a:outerShdw blurRad="38100" dist="38100" dir="2700000" algn="tl">
                              <a:srgbClr val="010199"/>
                            </a:outerShdw>
                          </a:effectLst>
                          <a:latin typeface="Arial" charset="0"/>
                          <a:cs typeface="Arial" charset="0"/>
                        </a:rPr>
                        <a:t>1</a:t>
                      </a:r>
                    </a:p>
                  </a:txBody>
                  <a:tcPr marT="45716" marB="45716" horzOverflow="overflow"/>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75000"/>
                        <a:buFont typeface="Wingdings" pitchFamily="2" charset="2"/>
                        <a:buNone/>
                        <a:tabLst/>
                      </a:pPr>
                      <a:r>
                        <a:rPr kumimoji="0" lang="en-US" sz="2400" b="0" i="0" u="none" strike="noStrike" cap="none" normalizeH="0" baseline="0" dirty="0" smtClean="0">
                          <a:ln>
                            <a:noFill/>
                          </a:ln>
                          <a:solidFill>
                            <a:schemeClr val="tx1"/>
                          </a:solidFill>
                          <a:effectLst>
                            <a:outerShdw blurRad="38100" dist="38100" dir="2700000" algn="tl">
                              <a:srgbClr val="010199"/>
                            </a:outerShdw>
                          </a:effectLst>
                          <a:latin typeface="Arial" charset="0"/>
                          <a:cs typeface="Arial" charset="0"/>
                        </a:rPr>
                        <a:t>AX2E</a:t>
                      </a:r>
                      <a:endParaRPr kumimoji="0" lang="en-US" sz="2400" b="0" i="0" u="none" strike="noStrike" cap="none" normalizeH="0" baseline="30000" dirty="0" smtClean="0">
                        <a:ln>
                          <a:noFill/>
                        </a:ln>
                        <a:solidFill>
                          <a:schemeClr val="tx1"/>
                        </a:solidFill>
                        <a:effectLst>
                          <a:outerShdw blurRad="38100" dist="38100" dir="2700000" algn="tl">
                            <a:srgbClr val="010199"/>
                          </a:outerShdw>
                        </a:effectLst>
                        <a:latin typeface="Arial" charset="0"/>
                        <a:cs typeface="Arial" charset="0"/>
                      </a:endParaRPr>
                    </a:p>
                  </a:txBody>
                  <a:tcPr marT="45716" marB="45716" horzOverflow="overflow"/>
                </a:tc>
                <a:tc>
                  <a:txBody>
                    <a:bodyPr/>
                    <a:lstStyle/>
                    <a:p>
                      <a:r>
                        <a:rPr kumimoji="0" lang="en-US" sz="2400" b="0" i="0" u="none" strike="noStrike" cap="none" normalizeH="0" baseline="0" dirty="0" smtClean="0">
                          <a:ln>
                            <a:noFill/>
                          </a:ln>
                          <a:solidFill>
                            <a:schemeClr val="tx1"/>
                          </a:solidFill>
                          <a:effectLst>
                            <a:outerShdw blurRad="38100" dist="38100" dir="2700000" algn="tl">
                              <a:srgbClr val="010199"/>
                            </a:outerShdw>
                          </a:effectLst>
                          <a:latin typeface="Arial" charset="0"/>
                          <a:cs typeface="Arial" charset="0"/>
                        </a:rPr>
                        <a:t>Bent</a:t>
                      </a:r>
                      <a:endParaRPr lang="en-US" sz="2400"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cap="none" normalizeH="0" baseline="0" dirty="0" smtClean="0">
                          <a:ln>
                            <a:noFill/>
                          </a:ln>
                          <a:solidFill>
                            <a:schemeClr val="tx1"/>
                          </a:solidFill>
                          <a:effectLst>
                            <a:outerShdw blurRad="38100" dist="38100" dir="2700000" algn="tl">
                              <a:srgbClr val="010199"/>
                            </a:outerShdw>
                          </a:effectLst>
                          <a:latin typeface="Arial" charset="0"/>
                          <a:cs typeface="Arial" charset="0"/>
                        </a:rPr>
                        <a:t>117</a:t>
                      </a:r>
                      <a:r>
                        <a:rPr kumimoji="0" lang="en-US" sz="2400" b="0" i="0" u="none" strike="noStrike" cap="none" normalizeH="0" baseline="30000" dirty="0" smtClean="0">
                          <a:ln>
                            <a:noFill/>
                          </a:ln>
                          <a:solidFill>
                            <a:schemeClr val="tx1"/>
                          </a:solidFill>
                          <a:effectLst>
                            <a:outerShdw blurRad="38100" dist="38100" dir="2700000" algn="tl">
                              <a:srgbClr val="010199"/>
                            </a:outerShdw>
                          </a:effectLst>
                          <a:latin typeface="Arial" charset="0"/>
                          <a:cs typeface="Arial" charset="0"/>
                        </a:rPr>
                        <a:t>o</a:t>
                      </a:r>
                      <a:endParaRPr lang="en-US" sz="2400" dirty="0" smtClean="0"/>
                    </a:p>
                    <a:p>
                      <a:endParaRPr lang="en-US" sz="2400" dirty="0"/>
                    </a:p>
                  </a:txBody>
                  <a:tcPr/>
                </a:tc>
              </a:tr>
              <a:tr h="761203">
                <a:tc>
                  <a:txBody>
                    <a:bodyPr/>
                    <a:lstStyle/>
                    <a:p>
                      <a:pPr marL="0" marR="0" lvl="0" indent="0" algn="l" defTabSz="914400" rtl="0" eaLnBrk="1" fontAlgn="base" latinLnBrk="0" hangingPunct="1">
                        <a:lnSpc>
                          <a:spcPct val="100000"/>
                        </a:lnSpc>
                        <a:spcBef>
                          <a:spcPct val="20000"/>
                        </a:spcBef>
                        <a:spcAft>
                          <a:spcPct val="0"/>
                        </a:spcAft>
                        <a:buClr>
                          <a:schemeClr val="hlink"/>
                        </a:buClr>
                        <a:buSzPct val="75000"/>
                        <a:buFont typeface="Wingdings" pitchFamily="2" charset="2"/>
                        <a:buNone/>
                        <a:tabLst/>
                      </a:pPr>
                      <a:r>
                        <a:rPr kumimoji="0" lang="en-US" sz="2400" b="0" i="0" u="none" strike="noStrike" cap="none" normalizeH="0" baseline="0" dirty="0" smtClean="0">
                          <a:ln>
                            <a:noFill/>
                          </a:ln>
                          <a:solidFill>
                            <a:schemeClr val="tx1"/>
                          </a:solidFill>
                          <a:effectLst>
                            <a:outerShdw blurRad="38100" dist="38100" dir="2700000" algn="tl">
                              <a:srgbClr val="010199"/>
                            </a:outerShdw>
                          </a:effectLst>
                          <a:latin typeface="Arial" charset="0"/>
                          <a:cs typeface="Arial" charset="0"/>
                        </a:rPr>
                        <a:t>4</a:t>
                      </a:r>
                    </a:p>
                  </a:txBody>
                  <a:tcPr marT="45716" marB="45716" horzOverflow="overflow"/>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75000"/>
                        <a:buFont typeface="Wingdings" pitchFamily="2" charset="2"/>
                        <a:buNone/>
                        <a:tabLst/>
                      </a:pPr>
                      <a:r>
                        <a:rPr kumimoji="0" lang="en-US" sz="2400" b="0" i="0" u="none" strike="noStrike" cap="none" normalizeH="0" baseline="0" smtClean="0">
                          <a:ln>
                            <a:noFill/>
                          </a:ln>
                          <a:solidFill>
                            <a:schemeClr val="tx1"/>
                          </a:solidFill>
                          <a:effectLst>
                            <a:outerShdw blurRad="38100" dist="38100" dir="2700000" algn="tl">
                              <a:srgbClr val="010199"/>
                            </a:outerShdw>
                          </a:effectLst>
                          <a:latin typeface="Arial" charset="0"/>
                          <a:cs typeface="Arial" charset="0"/>
                        </a:rPr>
                        <a:t>0</a:t>
                      </a:r>
                    </a:p>
                  </a:txBody>
                  <a:tcPr marT="45716" marB="45716" horzOverflow="overflow"/>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75000"/>
                        <a:buFont typeface="Wingdings" pitchFamily="2" charset="2"/>
                        <a:buNone/>
                        <a:tabLst/>
                      </a:pPr>
                      <a:r>
                        <a:rPr kumimoji="0" lang="en-US" sz="2400" b="0" i="0" u="none" strike="noStrike" cap="none" normalizeH="0" baseline="0" dirty="0" smtClean="0">
                          <a:ln>
                            <a:noFill/>
                          </a:ln>
                          <a:solidFill>
                            <a:schemeClr val="tx1"/>
                          </a:solidFill>
                          <a:effectLst>
                            <a:outerShdw blurRad="38100" dist="38100" dir="2700000" algn="tl">
                              <a:srgbClr val="010199"/>
                            </a:outerShdw>
                          </a:effectLst>
                          <a:latin typeface="Arial" charset="0"/>
                          <a:cs typeface="Arial" charset="0"/>
                        </a:rPr>
                        <a:t>AX4</a:t>
                      </a:r>
                    </a:p>
                  </a:txBody>
                  <a:tcPr marT="45716" marB="45716" horzOverflow="overflow"/>
                </a:tc>
                <a:tc>
                  <a:txBody>
                    <a:bodyPr/>
                    <a:lstStyle/>
                    <a:p>
                      <a:r>
                        <a:rPr kumimoji="0" lang="en-US" sz="2400" b="0" i="0" u="none" strike="noStrike" cap="none" normalizeH="0" baseline="0" dirty="0" smtClean="0">
                          <a:ln>
                            <a:noFill/>
                          </a:ln>
                          <a:solidFill>
                            <a:schemeClr val="tx1"/>
                          </a:solidFill>
                          <a:effectLst>
                            <a:outerShdw blurRad="38100" dist="38100" dir="2700000" algn="tl">
                              <a:srgbClr val="010199"/>
                            </a:outerShdw>
                          </a:effectLst>
                          <a:latin typeface="Arial" charset="0"/>
                          <a:cs typeface="Arial" charset="0"/>
                        </a:rPr>
                        <a:t>Tetrahedral</a:t>
                      </a:r>
                      <a:endParaRPr lang="en-US" sz="2400"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cap="none" normalizeH="0" baseline="0" dirty="0" smtClean="0">
                          <a:ln>
                            <a:noFill/>
                          </a:ln>
                          <a:solidFill>
                            <a:schemeClr val="tx1"/>
                          </a:solidFill>
                          <a:effectLst>
                            <a:outerShdw blurRad="38100" dist="38100" dir="2700000" algn="tl">
                              <a:srgbClr val="010199"/>
                            </a:outerShdw>
                          </a:effectLst>
                          <a:latin typeface="Arial" charset="0"/>
                          <a:cs typeface="Arial" charset="0"/>
                        </a:rPr>
                        <a:t>109.5</a:t>
                      </a:r>
                      <a:r>
                        <a:rPr kumimoji="0" lang="en-US" sz="2400" b="0" i="0" u="none" strike="noStrike" cap="none" normalizeH="0" baseline="30000" dirty="0" smtClean="0">
                          <a:ln>
                            <a:noFill/>
                          </a:ln>
                          <a:solidFill>
                            <a:schemeClr val="tx1"/>
                          </a:solidFill>
                          <a:effectLst>
                            <a:outerShdw blurRad="38100" dist="38100" dir="2700000" algn="tl">
                              <a:srgbClr val="010199"/>
                            </a:outerShdw>
                          </a:effectLst>
                          <a:latin typeface="Arial" charset="0"/>
                          <a:cs typeface="Arial" charset="0"/>
                        </a:rPr>
                        <a:t>o</a:t>
                      </a:r>
                      <a:endParaRPr lang="en-US" sz="2400" dirty="0" smtClean="0"/>
                    </a:p>
                    <a:p>
                      <a:endParaRPr lang="en-US" sz="2400" dirty="0"/>
                    </a:p>
                  </a:txBody>
                  <a:tcPr/>
                </a:tc>
              </a:tr>
              <a:tr h="761203">
                <a:tc>
                  <a:txBody>
                    <a:bodyPr/>
                    <a:lstStyle/>
                    <a:p>
                      <a:pPr marL="0" marR="0" lvl="0" indent="0" algn="l" defTabSz="914400" rtl="0" eaLnBrk="1" fontAlgn="base" latinLnBrk="0" hangingPunct="1">
                        <a:lnSpc>
                          <a:spcPct val="100000"/>
                        </a:lnSpc>
                        <a:spcBef>
                          <a:spcPct val="20000"/>
                        </a:spcBef>
                        <a:spcAft>
                          <a:spcPct val="0"/>
                        </a:spcAft>
                        <a:buClr>
                          <a:schemeClr val="hlink"/>
                        </a:buClr>
                        <a:buSzPct val="75000"/>
                        <a:buFont typeface="Wingdings" pitchFamily="2" charset="2"/>
                        <a:buNone/>
                        <a:tabLst/>
                      </a:pPr>
                      <a:r>
                        <a:rPr kumimoji="0" lang="en-US" sz="2400" b="0" i="0" u="none" strike="noStrike" cap="none" normalizeH="0" baseline="0" dirty="0" smtClean="0">
                          <a:ln>
                            <a:noFill/>
                          </a:ln>
                          <a:solidFill>
                            <a:schemeClr val="tx1"/>
                          </a:solidFill>
                          <a:effectLst>
                            <a:outerShdw blurRad="38100" dist="38100" dir="2700000" algn="tl">
                              <a:srgbClr val="010199"/>
                            </a:outerShdw>
                          </a:effectLst>
                          <a:latin typeface="Arial" charset="0"/>
                          <a:cs typeface="Arial" charset="0"/>
                        </a:rPr>
                        <a:t>3</a:t>
                      </a:r>
                    </a:p>
                  </a:txBody>
                  <a:tcPr marT="45716" marB="45716" horzOverflow="overflow"/>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75000"/>
                        <a:buFont typeface="Wingdings" pitchFamily="2" charset="2"/>
                        <a:buNone/>
                        <a:tabLst/>
                      </a:pPr>
                      <a:r>
                        <a:rPr kumimoji="0" lang="en-US" sz="2400" b="0" i="0" u="none" strike="noStrike" cap="none" normalizeH="0" baseline="0" smtClean="0">
                          <a:ln>
                            <a:noFill/>
                          </a:ln>
                          <a:solidFill>
                            <a:schemeClr val="tx1"/>
                          </a:solidFill>
                          <a:effectLst>
                            <a:outerShdw blurRad="38100" dist="38100" dir="2700000" algn="tl">
                              <a:srgbClr val="010199"/>
                            </a:outerShdw>
                          </a:effectLst>
                          <a:latin typeface="Arial" charset="0"/>
                          <a:cs typeface="Arial" charset="0"/>
                        </a:rPr>
                        <a:t>1</a:t>
                      </a:r>
                    </a:p>
                  </a:txBody>
                  <a:tcPr marT="45716" marB="45716" horzOverflow="overflow"/>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75000"/>
                        <a:buFont typeface="Wingdings" pitchFamily="2" charset="2"/>
                        <a:buNone/>
                        <a:tabLst/>
                      </a:pPr>
                      <a:r>
                        <a:rPr kumimoji="0" lang="en-US" sz="2400" b="0" i="0" u="none" strike="noStrike" cap="none" normalizeH="0" baseline="0" dirty="0" smtClean="0">
                          <a:ln>
                            <a:noFill/>
                          </a:ln>
                          <a:solidFill>
                            <a:schemeClr val="tx1"/>
                          </a:solidFill>
                          <a:effectLst>
                            <a:outerShdw blurRad="38100" dist="38100" dir="2700000" algn="tl">
                              <a:srgbClr val="010199"/>
                            </a:outerShdw>
                          </a:effectLst>
                          <a:latin typeface="Arial" charset="0"/>
                          <a:cs typeface="Arial" charset="0"/>
                        </a:rPr>
                        <a:t>AX3E</a:t>
                      </a:r>
                    </a:p>
                  </a:txBody>
                  <a:tcPr marT="45716" marB="45716" horzOverflow="overflow"/>
                </a:tc>
                <a:tc>
                  <a:txBody>
                    <a:bodyPr/>
                    <a:lstStyle/>
                    <a:p>
                      <a:r>
                        <a:rPr kumimoji="0" lang="en-US" sz="2400" b="0" i="0" u="none" strike="noStrike" cap="none" normalizeH="0" baseline="0" dirty="0" smtClean="0">
                          <a:ln>
                            <a:noFill/>
                          </a:ln>
                          <a:solidFill>
                            <a:schemeClr val="tx1"/>
                          </a:solidFill>
                          <a:effectLst>
                            <a:outerShdw blurRad="38100" dist="38100" dir="2700000" algn="tl">
                              <a:srgbClr val="010199"/>
                            </a:outerShdw>
                          </a:effectLst>
                          <a:latin typeface="Arial" charset="0"/>
                          <a:cs typeface="Arial" charset="0"/>
                        </a:rPr>
                        <a:t>Pyramidal</a:t>
                      </a:r>
                      <a:endParaRPr lang="en-US" sz="2400"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cap="none" normalizeH="0" baseline="0" dirty="0" smtClean="0">
                          <a:ln>
                            <a:noFill/>
                          </a:ln>
                          <a:solidFill>
                            <a:schemeClr val="tx1"/>
                          </a:solidFill>
                          <a:effectLst>
                            <a:outerShdw blurRad="38100" dist="38100" dir="2700000" algn="tl">
                              <a:srgbClr val="010199"/>
                            </a:outerShdw>
                          </a:effectLst>
                          <a:latin typeface="Arial" charset="0"/>
                          <a:cs typeface="Arial" charset="0"/>
                        </a:rPr>
                        <a:t>107</a:t>
                      </a:r>
                      <a:r>
                        <a:rPr kumimoji="0" lang="en-US" sz="2400" b="0" i="0" u="none" strike="noStrike" cap="none" normalizeH="0" baseline="30000" dirty="0" smtClean="0">
                          <a:ln>
                            <a:noFill/>
                          </a:ln>
                          <a:solidFill>
                            <a:schemeClr val="tx1"/>
                          </a:solidFill>
                          <a:effectLst>
                            <a:outerShdw blurRad="38100" dist="38100" dir="2700000" algn="tl">
                              <a:srgbClr val="010199"/>
                            </a:outerShdw>
                          </a:effectLst>
                          <a:latin typeface="Arial" charset="0"/>
                          <a:cs typeface="Arial" charset="0"/>
                        </a:rPr>
                        <a:t>o</a:t>
                      </a:r>
                      <a:endParaRPr lang="en-US" sz="2400" dirty="0" smtClean="0"/>
                    </a:p>
                    <a:p>
                      <a:endParaRPr lang="en-US" sz="2400" dirty="0"/>
                    </a:p>
                  </a:txBody>
                  <a:tcPr/>
                </a:tc>
              </a:tr>
              <a:tr h="636706">
                <a:tc>
                  <a:txBody>
                    <a:bodyPr/>
                    <a:lstStyle/>
                    <a:p>
                      <a:pPr marL="0" marR="0" lvl="0" indent="0" algn="l" defTabSz="914400" rtl="0" eaLnBrk="1" fontAlgn="base" latinLnBrk="0" hangingPunct="1">
                        <a:lnSpc>
                          <a:spcPct val="100000"/>
                        </a:lnSpc>
                        <a:spcBef>
                          <a:spcPct val="20000"/>
                        </a:spcBef>
                        <a:spcAft>
                          <a:spcPct val="0"/>
                        </a:spcAft>
                        <a:buClr>
                          <a:schemeClr val="hlink"/>
                        </a:buClr>
                        <a:buSzPct val="75000"/>
                        <a:buFont typeface="Wingdings" pitchFamily="2" charset="2"/>
                        <a:buNone/>
                        <a:tabLst/>
                      </a:pPr>
                      <a:r>
                        <a:rPr kumimoji="0" lang="en-US" sz="2400" b="0" i="0" u="none" strike="noStrike" cap="none" normalizeH="0" baseline="0" dirty="0" smtClean="0">
                          <a:ln>
                            <a:noFill/>
                          </a:ln>
                          <a:solidFill>
                            <a:schemeClr val="tx1"/>
                          </a:solidFill>
                          <a:effectLst>
                            <a:outerShdw blurRad="38100" dist="38100" dir="2700000" algn="tl">
                              <a:srgbClr val="010199"/>
                            </a:outerShdw>
                          </a:effectLst>
                          <a:latin typeface="Arial" charset="0"/>
                          <a:cs typeface="Arial" charset="0"/>
                        </a:rPr>
                        <a:t>2</a:t>
                      </a:r>
                    </a:p>
                  </a:txBody>
                  <a:tcPr marT="45716" marB="45716" horzOverflow="overflow"/>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75000"/>
                        <a:buFont typeface="Wingdings" pitchFamily="2" charset="2"/>
                        <a:buNone/>
                        <a:tabLst/>
                      </a:pPr>
                      <a:r>
                        <a:rPr kumimoji="0" lang="en-US" sz="2400" b="0" i="0" u="none" strike="noStrike" cap="none" normalizeH="0" baseline="0" smtClean="0">
                          <a:ln>
                            <a:noFill/>
                          </a:ln>
                          <a:solidFill>
                            <a:schemeClr val="tx1"/>
                          </a:solidFill>
                          <a:effectLst>
                            <a:outerShdw blurRad="38100" dist="38100" dir="2700000" algn="tl">
                              <a:srgbClr val="010199"/>
                            </a:outerShdw>
                          </a:effectLst>
                          <a:latin typeface="Arial" charset="0"/>
                          <a:cs typeface="Arial" charset="0"/>
                        </a:rPr>
                        <a:t>2</a:t>
                      </a:r>
                    </a:p>
                  </a:txBody>
                  <a:tcPr marT="45716" marB="45716" horzOverflow="overflow"/>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75000"/>
                        <a:buFont typeface="Wingdings" pitchFamily="2" charset="2"/>
                        <a:buNone/>
                        <a:tabLst/>
                      </a:pPr>
                      <a:r>
                        <a:rPr kumimoji="0" lang="en-US" sz="2400" b="0" i="0" u="none" strike="noStrike" cap="none" normalizeH="0" baseline="0" dirty="0" smtClean="0">
                          <a:ln>
                            <a:noFill/>
                          </a:ln>
                          <a:solidFill>
                            <a:schemeClr val="tx1"/>
                          </a:solidFill>
                          <a:effectLst>
                            <a:outerShdw blurRad="38100" dist="38100" dir="2700000" algn="tl">
                              <a:srgbClr val="010199"/>
                            </a:outerShdw>
                          </a:effectLst>
                          <a:latin typeface="Arial" charset="0"/>
                          <a:cs typeface="Arial" charset="0"/>
                        </a:rPr>
                        <a:t>AX2E2</a:t>
                      </a:r>
                    </a:p>
                  </a:txBody>
                  <a:tcPr marT="45716" marB="45716" horzOverflow="overflow"/>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cap="none" normalizeH="0" baseline="0" dirty="0" smtClean="0">
                          <a:ln>
                            <a:noFill/>
                          </a:ln>
                          <a:solidFill>
                            <a:schemeClr val="tx1"/>
                          </a:solidFill>
                          <a:effectLst>
                            <a:outerShdw blurRad="38100" dist="38100" dir="2700000" algn="tl">
                              <a:srgbClr val="010199"/>
                            </a:outerShdw>
                          </a:effectLst>
                          <a:latin typeface="Arial" charset="0"/>
                          <a:cs typeface="Arial" charset="0"/>
                        </a:rPr>
                        <a:t>Bent-</a:t>
                      </a:r>
                    </a:p>
                    <a:p>
                      <a:endParaRPr lang="en-US" sz="24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cap="none" normalizeH="0" baseline="0" dirty="0" smtClean="0">
                          <a:ln>
                            <a:noFill/>
                          </a:ln>
                          <a:solidFill>
                            <a:schemeClr val="tx1"/>
                          </a:solidFill>
                          <a:effectLst>
                            <a:outerShdw blurRad="38100" dist="38100" dir="2700000" algn="tl">
                              <a:srgbClr val="010199"/>
                            </a:outerShdw>
                          </a:effectLst>
                          <a:latin typeface="Arial" charset="0"/>
                          <a:cs typeface="Arial" charset="0"/>
                        </a:rPr>
                        <a:t>105</a:t>
                      </a:r>
                      <a:r>
                        <a:rPr kumimoji="0" lang="en-US" sz="2400" b="0" i="0" u="none" strike="noStrike" cap="none" normalizeH="0" baseline="30000" dirty="0" smtClean="0">
                          <a:ln>
                            <a:noFill/>
                          </a:ln>
                          <a:solidFill>
                            <a:schemeClr val="tx1"/>
                          </a:solidFill>
                          <a:effectLst>
                            <a:outerShdw blurRad="38100" dist="38100" dir="2700000" algn="tl">
                              <a:srgbClr val="010199"/>
                            </a:outerShdw>
                          </a:effectLst>
                          <a:latin typeface="Arial" charset="0"/>
                          <a:cs typeface="Arial" charset="0"/>
                        </a:rPr>
                        <a:t>o</a:t>
                      </a:r>
                      <a:endParaRPr kumimoji="0" lang="en-US" sz="2400" b="0" i="0" u="none" strike="noStrike" cap="none" normalizeH="0" baseline="0" dirty="0" smtClean="0">
                        <a:ln>
                          <a:noFill/>
                        </a:ln>
                        <a:solidFill>
                          <a:schemeClr val="tx1"/>
                        </a:solidFill>
                        <a:effectLst>
                          <a:outerShdw blurRad="38100" dist="38100" dir="2700000" algn="tl">
                            <a:srgbClr val="010199"/>
                          </a:outerShdw>
                        </a:effectLst>
                        <a:latin typeface="Arial" charset="0"/>
                        <a:cs typeface="Arial" charset="0"/>
                      </a:endParaRPr>
                    </a:p>
                    <a:p>
                      <a:endParaRPr lang="en-US" sz="2400" dirty="0"/>
                    </a:p>
                  </a:txBody>
                  <a:tcPr/>
                </a:tc>
              </a:tr>
            </a:tbl>
          </a:graphicData>
        </a:graphic>
      </p:graphicFrame>
    </p:spTree>
    <p:extLst>
      <p:ext uri="{BB962C8B-B14F-4D97-AF65-F5344CB8AC3E}">
        <p14:creationId xmlns:p14="http://schemas.microsoft.com/office/powerpoint/2010/main" val="1560395236"/>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7651" name="Rectangle 3"/>
          <p:cNvSpPr>
            <a:spLocks noGrp="1" noChangeArrowheads="1"/>
          </p:cNvSpPr>
          <p:nvPr>
            <p:ph type="body" idx="4294967295"/>
          </p:nvPr>
        </p:nvSpPr>
        <p:spPr>
          <a:xfrm>
            <a:off x="1184275" y="1106488"/>
            <a:ext cx="1824038" cy="2130425"/>
          </a:xfrm>
          <a:prstGeom prst="rect">
            <a:avLst/>
          </a:prstGeom>
        </p:spPr>
        <p:txBody>
          <a:bodyPr/>
          <a:lstStyle/>
          <a:p>
            <a:pPr>
              <a:buFont typeface="Monotype Sorts"/>
              <a:buNone/>
            </a:pPr>
            <a:r>
              <a:rPr lang="en-US" altLang="en-US" smtClean="0"/>
              <a:t>6 total</a:t>
            </a:r>
          </a:p>
          <a:p>
            <a:pPr>
              <a:buFont typeface="Monotype Sorts"/>
              <a:buNone/>
            </a:pPr>
            <a:r>
              <a:rPr lang="en-US" altLang="en-US" smtClean="0"/>
              <a:t>6 bond</a:t>
            </a:r>
          </a:p>
          <a:p>
            <a:pPr>
              <a:buFont typeface="Monotype Sorts"/>
              <a:buNone/>
            </a:pPr>
            <a:r>
              <a:rPr lang="en-US" altLang="en-US" smtClean="0"/>
              <a:t>0 lone</a:t>
            </a:r>
          </a:p>
        </p:txBody>
      </p:sp>
      <p:sp>
        <p:nvSpPr>
          <p:cNvPr id="27652" name="Rectangle 4"/>
          <p:cNvSpPr>
            <a:spLocks noChangeArrowheads="1"/>
          </p:cNvSpPr>
          <p:nvPr/>
        </p:nvSpPr>
        <p:spPr bwMode="auto">
          <a:xfrm>
            <a:off x="3003550" y="5226050"/>
            <a:ext cx="5946775" cy="16319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lstStyle>
            <a:lvl1pPr marL="339725" indent="-339725">
              <a:spcBef>
                <a:spcPct val="20000"/>
              </a:spcBef>
              <a:buClr>
                <a:schemeClr val="hlink"/>
              </a:buClr>
              <a:buSzPct val="70000"/>
              <a:buFont typeface="Monotype Sorts"/>
              <a:buChar char="n"/>
              <a:defRPr kumimoji="1" sz="3400">
                <a:solidFill>
                  <a:schemeClr val="bg1"/>
                </a:solidFill>
                <a:latin typeface="Arial" pitchFamily="34" charset="0"/>
              </a:defRPr>
            </a:lvl1pPr>
            <a:lvl2pPr marL="795338" indent="-341313">
              <a:spcBef>
                <a:spcPct val="20000"/>
              </a:spcBef>
              <a:buClr>
                <a:schemeClr val="hlink"/>
              </a:buClr>
              <a:buSzPct val="110000"/>
              <a:buFont typeface="Symbol" pitchFamily="18" charset="2"/>
              <a:buChar char="·"/>
              <a:defRPr kumimoji="1" sz="3400">
                <a:solidFill>
                  <a:schemeClr val="bg1"/>
                </a:solidFill>
                <a:latin typeface="Arial" pitchFamily="34" charset="0"/>
              </a:defRPr>
            </a:lvl2pPr>
            <a:lvl3pPr marL="1138238" indent="-228600">
              <a:spcBef>
                <a:spcPct val="20000"/>
              </a:spcBef>
              <a:buClr>
                <a:schemeClr val="hlink"/>
              </a:buClr>
              <a:buSzPct val="120000"/>
              <a:buFont typeface="CommonBullets" pitchFamily="34" charset="2"/>
              <a:buChar char=","/>
              <a:defRPr kumimoji="1" sz="3400">
                <a:solidFill>
                  <a:schemeClr val="bg1"/>
                </a:solidFill>
                <a:latin typeface="Arial" pitchFamily="34" charset="0"/>
              </a:defRPr>
            </a:lvl3pPr>
            <a:lvl4pPr marL="1600200" indent="-228600">
              <a:spcBef>
                <a:spcPct val="20000"/>
              </a:spcBef>
              <a:buChar char="–"/>
              <a:defRPr kumimoji="1" sz="3800">
                <a:solidFill>
                  <a:schemeClr val="folHlink"/>
                </a:solidFill>
                <a:latin typeface="Arial" pitchFamily="34" charset="0"/>
              </a:defRPr>
            </a:lvl4pPr>
            <a:lvl5pPr marL="2057400" indent="-228600">
              <a:spcBef>
                <a:spcPct val="20000"/>
              </a:spcBef>
              <a:buChar char="»"/>
              <a:defRPr kumimoji="1" sz="3800">
                <a:solidFill>
                  <a:schemeClr val="folHlink"/>
                </a:solidFill>
                <a:latin typeface="Arial" pitchFamily="34" charset="0"/>
              </a:defRPr>
            </a:lvl5pPr>
            <a:lvl6pPr marL="2514600" indent="-228600" eaLnBrk="0" fontAlgn="base" hangingPunct="0">
              <a:spcBef>
                <a:spcPct val="20000"/>
              </a:spcBef>
              <a:spcAft>
                <a:spcPct val="0"/>
              </a:spcAft>
              <a:buChar char="»"/>
              <a:defRPr kumimoji="1" sz="3800">
                <a:solidFill>
                  <a:schemeClr val="folHlink"/>
                </a:solidFill>
                <a:latin typeface="Arial" pitchFamily="34" charset="0"/>
              </a:defRPr>
            </a:lvl6pPr>
            <a:lvl7pPr marL="2971800" indent="-228600" eaLnBrk="0" fontAlgn="base" hangingPunct="0">
              <a:spcBef>
                <a:spcPct val="20000"/>
              </a:spcBef>
              <a:spcAft>
                <a:spcPct val="0"/>
              </a:spcAft>
              <a:buChar char="»"/>
              <a:defRPr kumimoji="1" sz="3800">
                <a:solidFill>
                  <a:schemeClr val="folHlink"/>
                </a:solidFill>
                <a:latin typeface="Arial" pitchFamily="34" charset="0"/>
              </a:defRPr>
            </a:lvl7pPr>
            <a:lvl8pPr marL="3429000" indent="-228600" eaLnBrk="0" fontAlgn="base" hangingPunct="0">
              <a:spcBef>
                <a:spcPct val="20000"/>
              </a:spcBef>
              <a:spcAft>
                <a:spcPct val="0"/>
              </a:spcAft>
              <a:buChar char="»"/>
              <a:defRPr kumimoji="1" sz="3800">
                <a:solidFill>
                  <a:schemeClr val="folHlink"/>
                </a:solidFill>
                <a:latin typeface="Arial" pitchFamily="34" charset="0"/>
              </a:defRPr>
            </a:lvl8pPr>
            <a:lvl9pPr marL="3886200" indent="-228600" eaLnBrk="0" fontAlgn="base" hangingPunct="0">
              <a:spcBef>
                <a:spcPct val="20000"/>
              </a:spcBef>
              <a:spcAft>
                <a:spcPct val="0"/>
              </a:spcAft>
              <a:buChar char="»"/>
              <a:defRPr kumimoji="1" sz="3800">
                <a:solidFill>
                  <a:schemeClr val="folHlink"/>
                </a:solidFill>
                <a:latin typeface="Arial" pitchFamily="34" charset="0"/>
              </a:defRPr>
            </a:lvl9pPr>
          </a:lstStyle>
          <a:p>
            <a:pPr algn="ctr">
              <a:buFont typeface="Monotype Sorts"/>
              <a:buNone/>
            </a:pPr>
            <a:r>
              <a:rPr lang="en-US" altLang="en-US" sz="4400">
                <a:latin typeface="Comic Sans MS" pitchFamily="66" charset="0"/>
              </a:rPr>
              <a:t>OCTAHEDRAL</a:t>
            </a:r>
            <a:endParaRPr lang="en-US" altLang="en-US" sz="4400"/>
          </a:p>
          <a:p>
            <a:pPr algn="ctr">
              <a:buFont typeface="Monotype Sorts"/>
              <a:buNone/>
            </a:pPr>
            <a:r>
              <a:rPr lang="en-US" altLang="en-US" sz="4800"/>
              <a:t>90°</a:t>
            </a:r>
          </a:p>
        </p:txBody>
      </p:sp>
      <p:grpSp>
        <p:nvGrpSpPr>
          <p:cNvPr id="27653" name="Group 5"/>
          <p:cNvGrpSpPr>
            <a:grpSpLocks/>
          </p:cNvGrpSpPr>
          <p:nvPr/>
        </p:nvGrpSpPr>
        <p:grpSpPr bwMode="auto">
          <a:xfrm>
            <a:off x="1546225" y="3311525"/>
            <a:ext cx="2317750" cy="2138363"/>
            <a:chOff x="693" y="2330"/>
            <a:chExt cx="1460" cy="1347"/>
          </a:xfrm>
        </p:grpSpPr>
        <p:sp>
          <p:nvSpPr>
            <p:cNvPr id="14344" name="AutoShape 6"/>
            <p:cNvSpPr>
              <a:spLocks noChangeArrowheads="1"/>
            </p:cNvSpPr>
            <p:nvPr/>
          </p:nvSpPr>
          <p:spPr bwMode="auto">
            <a:xfrm>
              <a:off x="693" y="2330"/>
              <a:ext cx="1460" cy="1347"/>
            </a:xfrm>
            <a:prstGeom prst="star16">
              <a:avLst>
                <a:gd name="adj" fmla="val 43954"/>
              </a:avLst>
            </a:prstGeom>
            <a:solidFill>
              <a:schemeClr val="hlink"/>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hlink"/>
                </a:buClr>
                <a:buSzPct val="70000"/>
                <a:buFont typeface="Monotype Sorts"/>
                <a:buChar char="n"/>
                <a:defRPr kumimoji="1" sz="3400">
                  <a:solidFill>
                    <a:schemeClr val="bg1"/>
                  </a:solidFill>
                  <a:latin typeface="Arial" pitchFamily="34" charset="0"/>
                </a:defRPr>
              </a:lvl1pPr>
              <a:lvl2pPr marL="742950" indent="-285750">
                <a:spcBef>
                  <a:spcPct val="20000"/>
                </a:spcBef>
                <a:buClr>
                  <a:schemeClr val="hlink"/>
                </a:buClr>
                <a:buSzPct val="110000"/>
                <a:buFont typeface="Symbol" pitchFamily="18" charset="2"/>
                <a:buChar char="·"/>
                <a:defRPr kumimoji="1" sz="3400">
                  <a:solidFill>
                    <a:schemeClr val="bg1"/>
                  </a:solidFill>
                  <a:latin typeface="Arial" pitchFamily="34" charset="0"/>
                </a:defRPr>
              </a:lvl2pPr>
              <a:lvl3pPr marL="1143000" indent="-228600">
                <a:spcBef>
                  <a:spcPct val="20000"/>
                </a:spcBef>
                <a:buClr>
                  <a:schemeClr val="hlink"/>
                </a:buClr>
                <a:buSzPct val="120000"/>
                <a:buFont typeface="CommonBullets" pitchFamily="34" charset="2"/>
                <a:buChar char=","/>
                <a:defRPr kumimoji="1" sz="3400">
                  <a:solidFill>
                    <a:schemeClr val="bg1"/>
                  </a:solidFill>
                  <a:latin typeface="Arial" pitchFamily="34" charset="0"/>
                </a:defRPr>
              </a:lvl3pPr>
              <a:lvl4pPr marL="1600200" indent="-228600">
                <a:spcBef>
                  <a:spcPct val="20000"/>
                </a:spcBef>
                <a:buChar char="–"/>
                <a:defRPr kumimoji="1" sz="3800">
                  <a:solidFill>
                    <a:schemeClr val="folHlink"/>
                  </a:solidFill>
                  <a:latin typeface="Arial" pitchFamily="34" charset="0"/>
                </a:defRPr>
              </a:lvl4pPr>
              <a:lvl5pPr marL="2057400" indent="-228600">
                <a:spcBef>
                  <a:spcPct val="20000"/>
                </a:spcBef>
                <a:buChar char="»"/>
                <a:defRPr kumimoji="1" sz="3800">
                  <a:solidFill>
                    <a:schemeClr val="folHlink"/>
                  </a:solidFill>
                  <a:latin typeface="Arial" pitchFamily="34" charset="0"/>
                </a:defRPr>
              </a:lvl5pPr>
              <a:lvl6pPr marL="2514600" indent="-228600" eaLnBrk="0" fontAlgn="base" hangingPunct="0">
                <a:spcBef>
                  <a:spcPct val="20000"/>
                </a:spcBef>
                <a:spcAft>
                  <a:spcPct val="0"/>
                </a:spcAft>
                <a:buChar char="»"/>
                <a:defRPr kumimoji="1" sz="3800">
                  <a:solidFill>
                    <a:schemeClr val="folHlink"/>
                  </a:solidFill>
                  <a:latin typeface="Arial" pitchFamily="34" charset="0"/>
                </a:defRPr>
              </a:lvl6pPr>
              <a:lvl7pPr marL="2971800" indent="-228600" eaLnBrk="0" fontAlgn="base" hangingPunct="0">
                <a:spcBef>
                  <a:spcPct val="20000"/>
                </a:spcBef>
                <a:spcAft>
                  <a:spcPct val="0"/>
                </a:spcAft>
                <a:buChar char="»"/>
                <a:defRPr kumimoji="1" sz="3800">
                  <a:solidFill>
                    <a:schemeClr val="folHlink"/>
                  </a:solidFill>
                  <a:latin typeface="Arial" pitchFamily="34" charset="0"/>
                </a:defRPr>
              </a:lvl7pPr>
              <a:lvl8pPr marL="3429000" indent="-228600" eaLnBrk="0" fontAlgn="base" hangingPunct="0">
                <a:spcBef>
                  <a:spcPct val="20000"/>
                </a:spcBef>
                <a:spcAft>
                  <a:spcPct val="0"/>
                </a:spcAft>
                <a:buChar char="»"/>
                <a:defRPr kumimoji="1" sz="3800">
                  <a:solidFill>
                    <a:schemeClr val="folHlink"/>
                  </a:solidFill>
                  <a:latin typeface="Arial" pitchFamily="34" charset="0"/>
                </a:defRPr>
              </a:lvl8pPr>
              <a:lvl9pPr marL="3886200" indent="-228600" eaLnBrk="0" fontAlgn="base" hangingPunct="0">
                <a:spcBef>
                  <a:spcPct val="20000"/>
                </a:spcBef>
                <a:spcAft>
                  <a:spcPct val="0"/>
                </a:spcAft>
                <a:buChar char="»"/>
                <a:defRPr kumimoji="1" sz="3800">
                  <a:solidFill>
                    <a:schemeClr val="folHlink"/>
                  </a:solidFill>
                  <a:latin typeface="Arial" pitchFamily="34" charset="0"/>
                </a:defRPr>
              </a:lvl9pPr>
            </a:lstStyle>
            <a:p>
              <a:pPr>
                <a:spcBef>
                  <a:spcPct val="0"/>
                </a:spcBef>
                <a:buClrTx/>
                <a:buSzTx/>
                <a:buFontTx/>
                <a:buNone/>
              </a:pPr>
              <a:endParaRPr kumimoji="0" lang="en-US" altLang="en-US" sz="2400">
                <a:solidFill>
                  <a:schemeClr val="tx1"/>
                </a:solidFill>
                <a:latin typeface="Times New Roman" pitchFamily="18" charset="0"/>
              </a:endParaRPr>
            </a:p>
          </p:txBody>
        </p:sp>
        <p:sp>
          <p:nvSpPr>
            <p:cNvPr id="14345" name="Rectangle 7"/>
            <p:cNvSpPr>
              <a:spLocks noChangeArrowheads="1"/>
            </p:cNvSpPr>
            <p:nvPr/>
          </p:nvSpPr>
          <p:spPr bwMode="auto">
            <a:xfrm>
              <a:off x="845" y="2655"/>
              <a:ext cx="1157" cy="69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lstStyle>
              <a:lvl1pPr marL="339725" indent="-339725">
                <a:spcBef>
                  <a:spcPct val="20000"/>
                </a:spcBef>
                <a:buClr>
                  <a:schemeClr val="hlink"/>
                </a:buClr>
                <a:buSzPct val="70000"/>
                <a:buFont typeface="Monotype Sorts"/>
                <a:buChar char="n"/>
                <a:defRPr kumimoji="1" sz="3400">
                  <a:solidFill>
                    <a:schemeClr val="bg1"/>
                  </a:solidFill>
                  <a:latin typeface="Arial" pitchFamily="34" charset="0"/>
                </a:defRPr>
              </a:lvl1pPr>
              <a:lvl2pPr marL="795338" indent="-341313">
                <a:spcBef>
                  <a:spcPct val="20000"/>
                </a:spcBef>
                <a:buClr>
                  <a:schemeClr val="hlink"/>
                </a:buClr>
                <a:buSzPct val="110000"/>
                <a:buFont typeface="Symbol" pitchFamily="18" charset="2"/>
                <a:buChar char="·"/>
                <a:defRPr kumimoji="1" sz="3400">
                  <a:solidFill>
                    <a:schemeClr val="bg1"/>
                  </a:solidFill>
                  <a:latin typeface="Arial" pitchFamily="34" charset="0"/>
                </a:defRPr>
              </a:lvl2pPr>
              <a:lvl3pPr marL="1138238" indent="-228600">
                <a:spcBef>
                  <a:spcPct val="20000"/>
                </a:spcBef>
                <a:buClr>
                  <a:schemeClr val="hlink"/>
                </a:buClr>
                <a:buSzPct val="120000"/>
                <a:buFont typeface="CommonBullets" pitchFamily="34" charset="2"/>
                <a:buChar char=","/>
                <a:defRPr kumimoji="1" sz="3400">
                  <a:solidFill>
                    <a:schemeClr val="bg1"/>
                  </a:solidFill>
                  <a:latin typeface="Arial" pitchFamily="34" charset="0"/>
                </a:defRPr>
              </a:lvl3pPr>
              <a:lvl4pPr marL="1600200" indent="-228600">
                <a:spcBef>
                  <a:spcPct val="20000"/>
                </a:spcBef>
                <a:buChar char="–"/>
                <a:defRPr kumimoji="1" sz="3800">
                  <a:solidFill>
                    <a:schemeClr val="folHlink"/>
                  </a:solidFill>
                  <a:latin typeface="Arial" pitchFamily="34" charset="0"/>
                </a:defRPr>
              </a:lvl4pPr>
              <a:lvl5pPr marL="2057400" indent="-228600">
                <a:spcBef>
                  <a:spcPct val="20000"/>
                </a:spcBef>
                <a:buChar char="»"/>
                <a:defRPr kumimoji="1" sz="3800">
                  <a:solidFill>
                    <a:schemeClr val="folHlink"/>
                  </a:solidFill>
                  <a:latin typeface="Arial" pitchFamily="34" charset="0"/>
                </a:defRPr>
              </a:lvl5pPr>
              <a:lvl6pPr marL="2514600" indent="-228600" eaLnBrk="0" fontAlgn="base" hangingPunct="0">
                <a:spcBef>
                  <a:spcPct val="20000"/>
                </a:spcBef>
                <a:spcAft>
                  <a:spcPct val="0"/>
                </a:spcAft>
                <a:buChar char="»"/>
                <a:defRPr kumimoji="1" sz="3800">
                  <a:solidFill>
                    <a:schemeClr val="folHlink"/>
                  </a:solidFill>
                  <a:latin typeface="Arial" pitchFamily="34" charset="0"/>
                </a:defRPr>
              </a:lvl6pPr>
              <a:lvl7pPr marL="2971800" indent="-228600" eaLnBrk="0" fontAlgn="base" hangingPunct="0">
                <a:spcBef>
                  <a:spcPct val="20000"/>
                </a:spcBef>
                <a:spcAft>
                  <a:spcPct val="0"/>
                </a:spcAft>
                <a:buChar char="»"/>
                <a:defRPr kumimoji="1" sz="3800">
                  <a:solidFill>
                    <a:schemeClr val="folHlink"/>
                  </a:solidFill>
                  <a:latin typeface="Arial" pitchFamily="34" charset="0"/>
                </a:defRPr>
              </a:lvl7pPr>
              <a:lvl8pPr marL="3429000" indent="-228600" eaLnBrk="0" fontAlgn="base" hangingPunct="0">
                <a:spcBef>
                  <a:spcPct val="20000"/>
                </a:spcBef>
                <a:spcAft>
                  <a:spcPct val="0"/>
                </a:spcAft>
                <a:buChar char="»"/>
                <a:defRPr kumimoji="1" sz="3800">
                  <a:solidFill>
                    <a:schemeClr val="folHlink"/>
                  </a:solidFill>
                  <a:latin typeface="Arial" pitchFamily="34" charset="0"/>
                </a:defRPr>
              </a:lvl8pPr>
              <a:lvl9pPr marL="3886200" indent="-228600" eaLnBrk="0" fontAlgn="base" hangingPunct="0">
                <a:spcBef>
                  <a:spcPct val="20000"/>
                </a:spcBef>
                <a:spcAft>
                  <a:spcPct val="0"/>
                </a:spcAft>
                <a:buChar char="»"/>
                <a:defRPr kumimoji="1" sz="3800">
                  <a:solidFill>
                    <a:schemeClr val="folHlink"/>
                  </a:solidFill>
                  <a:latin typeface="Arial" pitchFamily="34" charset="0"/>
                </a:defRPr>
              </a:lvl9pPr>
            </a:lstStyle>
            <a:p>
              <a:pPr algn="ctr">
                <a:buFont typeface="Monotype Sorts"/>
                <a:buNone/>
              </a:pPr>
              <a:r>
                <a:rPr lang="en-US" altLang="en-US" sz="6600">
                  <a:solidFill>
                    <a:schemeClr val="tx1"/>
                  </a:solidFill>
                </a:rPr>
                <a:t>SH</a:t>
              </a:r>
              <a:r>
                <a:rPr lang="en-US" altLang="en-US" sz="6600" baseline="-25000">
                  <a:solidFill>
                    <a:schemeClr val="tx1"/>
                  </a:solidFill>
                </a:rPr>
                <a:t>6</a:t>
              </a:r>
              <a:endParaRPr lang="en-US" altLang="en-US" sz="6600"/>
            </a:p>
          </p:txBody>
        </p:sp>
      </p:grpSp>
      <p:pic>
        <p:nvPicPr>
          <p:cNvPr id="27657" name="Picture 9" descr="OCTAHED"/>
          <p:cNvPicPr>
            <a:picLocks noChangeAspect="1" noChangeArrowheads="1"/>
          </p:cNvPicPr>
          <p:nvPr/>
        </p:nvPicPr>
        <p:blipFill>
          <a:blip r:embed="rId2">
            <a:lum bright="18000" contrast="24000"/>
            <a:extLst>
              <a:ext uri="{28A0092B-C50C-407E-A947-70E740481C1C}">
                <a14:useLocalDpi xmlns:a14="http://schemas.microsoft.com/office/drawing/2010/main" val="0"/>
              </a:ext>
            </a:extLst>
          </a:blip>
          <a:srcRect/>
          <a:stretch>
            <a:fillRect/>
          </a:stretch>
        </p:blipFill>
        <p:spPr bwMode="auto">
          <a:xfrm>
            <a:off x="4870450" y="2736850"/>
            <a:ext cx="2116138" cy="2479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42" name="Rectangle 10"/>
          <p:cNvSpPr>
            <a:spLocks noGrp="1" noChangeArrowheads="1"/>
          </p:cNvSpPr>
          <p:nvPr>
            <p:ph type="title"/>
          </p:nvPr>
        </p:nvSpPr>
        <p:spPr/>
        <p:txBody>
          <a:bodyPr/>
          <a:lstStyle/>
          <a:p>
            <a:r>
              <a:rPr lang="en-US" altLang="en-US" sz="3500" smtClean="0"/>
              <a:t>C. Common Molecular Shapes # 11</a:t>
            </a:r>
          </a:p>
        </p:txBody>
      </p:sp>
      <p:sp>
        <p:nvSpPr>
          <p:cNvPr id="27659" name="Rectangle 11"/>
          <p:cNvSpPr>
            <a:spLocks noChangeArrowheads="1"/>
          </p:cNvSpPr>
          <p:nvPr/>
        </p:nvSpPr>
        <p:spPr bwMode="auto">
          <a:xfrm>
            <a:off x="2465388" y="1076325"/>
            <a:ext cx="6315075" cy="214153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lstStyle>
            <a:lvl1pPr marL="339725" indent="-339725">
              <a:spcBef>
                <a:spcPct val="20000"/>
              </a:spcBef>
              <a:buClr>
                <a:schemeClr val="hlink"/>
              </a:buClr>
              <a:buSzPct val="70000"/>
              <a:buFont typeface="Monotype Sorts"/>
              <a:buChar char="n"/>
              <a:defRPr kumimoji="1" sz="3400">
                <a:solidFill>
                  <a:schemeClr val="bg1"/>
                </a:solidFill>
                <a:latin typeface="Arial" pitchFamily="34" charset="0"/>
              </a:defRPr>
            </a:lvl1pPr>
            <a:lvl2pPr marL="795338" indent="-341313">
              <a:spcBef>
                <a:spcPct val="20000"/>
              </a:spcBef>
              <a:buClr>
                <a:schemeClr val="hlink"/>
              </a:buClr>
              <a:buSzPct val="110000"/>
              <a:buFont typeface="Symbol" pitchFamily="18" charset="2"/>
              <a:buChar char="·"/>
              <a:defRPr kumimoji="1" sz="3400">
                <a:solidFill>
                  <a:schemeClr val="bg1"/>
                </a:solidFill>
                <a:latin typeface="Arial" pitchFamily="34" charset="0"/>
              </a:defRPr>
            </a:lvl2pPr>
            <a:lvl3pPr marL="1138238" indent="-228600">
              <a:spcBef>
                <a:spcPct val="20000"/>
              </a:spcBef>
              <a:buClr>
                <a:schemeClr val="hlink"/>
              </a:buClr>
              <a:buSzPct val="120000"/>
              <a:buFont typeface="CommonBullets" pitchFamily="34" charset="2"/>
              <a:buChar char=","/>
              <a:defRPr kumimoji="1" sz="3400">
                <a:solidFill>
                  <a:schemeClr val="bg1"/>
                </a:solidFill>
                <a:latin typeface="Arial" pitchFamily="34" charset="0"/>
              </a:defRPr>
            </a:lvl3pPr>
            <a:lvl4pPr marL="1600200" indent="-228600">
              <a:spcBef>
                <a:spcPct val="20000"/>
              </a:spcBef>
              <a:buChar char="–"/>
              <a:defRPr kumimoji="1" sz="3800">
                <a:solidFill>
                  <a:schemeClr val="folHlink"/>
                </a:solidFill>
                <a:latin typeface="Arial" pitchFamily="34" charset="0"/>
              </a:defRPr>
            </a:lvl4pPr>
            <a:lvl5pPr marL="2057400" indent="-228600">
              <a:spcBef>
                <a:spcPct val="20000"/>
              </a:spcBef>
              <a:buChar char="»"/>
              <a:defRPr kumimoji="1" sz="3800">
                <a:solidFill>
                  <a:schemeClr val="folHlink"/>
                </a:solidFill>
                <a:latin typeface="Arial" pitchFamily="34" charset="0"/>
              </a:defRPr>
            </a:lvl5pPr>
            <a:lvl6pPr marL="2514600" indent="-228600" eaLnBrk="0" fontAlgn="base" hangingPunct="0">
              <a:spcBef>
                <a:spcPct val="20000"/>
              </a:spcBef>
              <a:spcAft>
                <a:spcPct val="0"/>
              </a:spcAft>
              <a:buChar char="»"/>
              <a:defRPr kumimoji="1" sz="3800">
                <a:solidFill>
                  <a:schemeClr val="folHlink"/>
                </a:solidFill>
                <a:latin typeface="Arial" pitchFamily="34" charset="0"/>
              </a:defRPr>
            </a:lvl6pPr>
            <a:lvl7pPr marL="2971800" indent="-228600" eaLnBrk="0" fontAlgn="base" hangingPunct="0">
              <a:spcBef>
                <a:spcPct val="20000"/>
              </a:spcBef>
              <a:spcAft>
                <a:spcPct val="0"/>
              </a:spcAft>
              <a:buChar char="»"/>
              <a:defRPr kumimoji="1" sz="3800">
                <a:solidFill>
                  <a:schemeClr val="folHlink"/>
                </a:solidFill>
                <a:latin typeface="Arial" pitchFamily="34" charset="0"/>
              </a:defRPr>
            </a:lvl7pPr>
            <a:lvl8pPr marL="3429000" indent="-228600" eaLnBrk="0" fontAlgn="base" hangingPunct="0">
              <a:spcBef>
                <a:spcPct val="20000"/>
              </a:spcBef>
              <a:spcAft>
                <a:spcPct val="0"/>
              </a:spcAft>
              <a:buChar char="»"/>
              <a:defRPr kumimoji="1" sz="3800">
                <a:solidFill>
                  <a:schemeClr val="folHlink"/>
                </a:solidFill>
                <a:latin typeface="Arial" pitchFamily="34" charset="0"/>
              </a:defRPr>
            </a:lvl8pPr>
            <a:lvl9pPr marL="3886200" indent="-228600" eaLnBrk="0" fontAlgn="base" hangingPunct="0">
              <a:spcBef>
                <a:spcPct val="20000"/>
              </a:spcBef>
              <a:spcAft>
                <a:spcPct val="0"/>
              </a:spcAft>
              <a:buChar char="»"/>
              <a:defRPr kumimoji="1" sz="3800">
                <a:solidFill>
                  <a:schemeClr val="folHlink"/>
                </a:solidFill>
                <a:latin typeface="Arial" pitchFamily="34" charset="0"/>
              </a:defRPr>
            </a:lvl9pPr>
          </a:lstStyle>
          <a:p>
            <a:pPr>
              <a:buFont typeface="Monotype Sorts"/>
              <a:buNone/>
            </a:pPr>
            <a:r>
              <a:rPr lang="en-US" altLang="en-US"/>
              <a:t>→ Electronic Geometry = 			octahedral</a:t>
            </a:r>
          </a:p>
          <a:p>
            <a:pPr>
              <a:buFont typeface="Monotype Sorts"/>
              <a:buNone/>
            </a:pPr>
            <a:r>
              <a:rPr lang="en-US" altLang="en-US"/>
              <a:t>		</a:t>
            </a:r>
            <a:endParaRPr lang="en-US" altLang="en-US" i="1" baseline="30000"/>
          </a:p>
        </p:txBody>
      </p:sp>
    </p:spTree>
    <p:extLst>
      <p:ext uri="{BB962C8B-B14F-4D97-AF65-F5344CB8AC3E}">
        <p14:creationId xmlns:p14="http://schemas.microsoft.com/office/powerpoint/2010/main" val="4242352633"/>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3" presetClass="entr" presetSubtype="16" fill="hold" nodeType="afterEffect">
                                  <p:stCondLst>
                                    <p:cond delay="0"/>
                                  </p:stCondLst>
                                  <p:childTnLst>
                                    <p:set>
                                      <p:cBhvr>
                                        <p:cTn id="6" dur="1" fill="hold">
                                          <p:stCondLst>
                                            <p:cond delay="0"/>
                                          </p:stCondLst>
                                        </p:cTn>
                                        <p:tgtEl>
                                          <p:spTgt spid="27653"/>
                                        </p:tgtEl>
                                        <p:attrNameLst>
                                          <p:attrName>style.visibility</p:attrName>
                                        </p:attrNameLst>
                                      </p:cBhvr>
                                      <p:to>
                                        <p:strVal val="visible"/>
                                      </p:to>
                                    </p:set>
                                    <p:anim calcmode="lin" valueType="num">
                                      <p:cBhvr>
                                        <p:cTn id="7" dur="500" fill="hold"/>
                                        <p:tgtEl>
                                          <p:spTgt spid="27653"/>
                                        </p:tgtEl>
                                        <p:attrNameLst>
                                          <p:attrName>ppt_w</p:attrName>
                                        </p:attrNameLst>
                                      </p:cBhvr>
                                      <p:tavLst>
                                        <p:tav tm="0">
                                          <p:val>
                                            <p:fltVal val="0"/>
                                          </p:val>
                                        </p:tav>
                                        <p:tav tm="100000">
                                          <p:val>
                                            <p:strVal val="#ppt_w"/>
                                          </p:val>
                                        </p:tav>
                                      </p:tavLst>
                                    </p:anim>
                                    <p:anim calcmode="lin" valueType="num">
                                      <p:cBhvr>
                                        <p:cTn id="8" dur="500" fill="hold"/>
                                        <p:tgtEl>
                                          <p:spTgt spid="27653"/>
                                        </p:tgtEl>
                                        <p:attrNameLst>
                                          <p:attrName>ppt_h</p:attrName>
                                        </p:attrNameLst>
                                      </p:cBhvr>
                                      <p:tavLst>
                                        <p:tav tm="0">
                                          <p:val>
                                            <p:fltVal val="0"/>
                                          </p:val>
                                        </p:tav>
                                        <p:tav tm="100000">
                                          <p:val>
                                            <p:strVal val="#ppt_h"/>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2" presetClass="entr" presetSubtype="1" fill="hold" grpId="0" nodeType="clickEffect">
                                  <p:stCondLst>
                                    <p:cond delay="0"/>
                                  </p:stCondLst>
                                  <p:childTnLst>
                                    <p:set>
                                      <p:cBhvr>
                                        <p:cTn id="12" dur="1" fill="hold">
                                          <p:stCondLst>
                                            <p:cond delay="0"/>
                                          </p:stCondLst>
                                        </p:cTn>
                                        <p:tgtEl>
                                          <p:spTgt spid="27651"/>
                                        </p:tgtEl>
                                        <p:attrNameLst>
                                          <p:attrName>style.visibility</p:attrName>
                                        </p:attrNameLst>
                                      </p:cBhvr>
                                      <p:to>
                                        <p:strVal val="visible"/>
                                      </p:to>
                                    </p:set>
                                    <p:animEffect transition="in" filter="wipe(up)">
                                      <p:cBhvr>
                                        <p:cTn id="13" dur="500"/>
                                        <p:tgtEl>
                                          <p:spTgt spid="27651"/>
                                        </p:tgtEl>
                                      </p:cBhvr>
                                    </p:animEffect>
                                  </p:childTnLst>
                                </p:cTn>
                              </p:par>
                            </p:childTnLst>
                          </p:cTn>
                        </p:par>
                      </p:childTnLst>
                    </p:cTn>
                  </p:par>
                  <p:par>
                    <p:cTn id="14" fill="hold" nodeType="clickPar">
                      <p:stCondLst>
                        <p:cond delay="indefinite"/>
                      </p:stCondLst>
                      <p:childTnLst>
                        <p:par>
                          <p:cTn id="15" fill="hold" nodeType="withGroup">
                            <p:stCondLst>
                              <p:cond delay="0"/>
                            </p:stCondLst>
                            <p:childTnLst>
                              <p:par>
                                <p:cTn id="16" presetID="22" presetClass="entr" presetSubtype="8" fill="hold" grpId="0" nodeType="clickEffect">
                                  <p:stCondLst>
                                    <p:cond delay="0"/>
                                  </p:stCondLst>
                                  <p:childTnLst>
                                    <p:set>
                                      <p:cBhvr>
                                        <p:cTn id="17" dur="1" fill="hold">
                                          <p:stCondLst>
                                            <p:cond delay="0"/>
                                          </p:stCondLst>
                                        </p:cTn>
                                        <p:tgtEl>
                                          <p:spTgt spid="27659">
                                            <p:txEl>
                                              <p:pRg st="0" end="0"/>
                                            </p:txEl>
                                          </p:spTgt>
                                        </p:tgtEl>
                                        <p:attrNameLst>
                                          <p:attrName>style.visibility</p:attrName>
                                        </p:attrNameLst>
                                      </p:cBhvr>
                                      <p:to>
                                        <p:strVal val="visible"/>
                                      </p:to>
                                    </p:set>
                                    <p:animEffect transition="in" filter="wipe(left)">
                                      <p:cBhvr>
                                        <p:cTn id="18" dur="500"/>
                                        <p:tgtEl>
                                          <p:spTgt spid="27659">
                                            <p:txEl>
                                              <p:pRg st="0" end="0"/>
                                            </p:txEl>
                                          </p:spTgt>
                                        </p:tgtEl>
                                      </p:cBhvr>
                                    </p:animEffect>
                                  </p:childTnLst>
                                </p:cTn>
                              </p:par>
                            </p:childTnLst>
                          </p:cTn>
                        </p:par>
                      </p:childTnLst>
                    </p:cTn>
                  </p:par>
                  <p:par>
                    <p:cTn id="19" fill="hold" nodeType="clickPar">
                      <p:stCondLst>
                        <p:cond delay="indefinite"/>
                      </p:stCondLst>
                      <p:childTnLst>
                        <p:par>
                          <p:cTn id="20" fill="hold" nodeType="withGroup">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27659">
                                            <p:txEl>
                                              <p:pRg st="1" end="1"/>
                                            </p:txEl>
                                          </p:spTgt>
                                        </p:tgtEl>
                                        <p:attrNameLst>
                                          <p:attrName>style.visibility</p:attrName>
                                        </p:attrNameLst>
                                      </p:cBhvr>
                                      <p:to>
                                        <p:strVal val="visible"/>
                                      </p:to>
                                    </p:set>
                                    <p:animEffect transition="in" filter="wipe(left)">
                                      <p:cBhvr>
                                        <p:cTn id="23" dur="500"/>
                                        <p:tgtEl>
                                          <p:spTgt spid="27659">
                                            <p:txEl>
                                              <p:pRg st="1" end="1"/>
                                            </p:txEl>
                                          </p:spTgt>
                                        </p:tgtEl>
                                      </p:cBhvr>
                                    </p:animEffect>
                                  </p:childTnLst>
                                </p:cTn>
                              </p:par>
                            </p:childTnLst>
                          </p:cTn>
                        </p:par>
                      </p:childTnLst>
                    </p:cTn>
                  </p:par>
                  <p:par>
                    <p:cTn id="24" fill="hold" nodeType="clickPar">
                      <p:stCondLst>
                        <p:cond delay="indefinite"/>
                      </p:stCondLst>
                      <p:childTnLst>
                        <p:par>
                          <p:cTn id="25" fill="hold" nodeType="withGroup">
                            <p:stCondLst>
                              <p:cond delay="0"/>
                            </p:stCondLst>
                            <p:childTnLst>
                              <p:par>
                                <p:cTn id="26" presetID="9" presetClass="entr" presetSubtype="0" fill="hold" nodeType="clickEffect">
                                  <p:stCondLst>
                                    <p:cond delay="0"/>
                                  </p:stCondLst>
                                  <p:childTnLst>
                                    <p:set>
                                      <p:cBhvr>
                                        <p:cTn id="27" dur="1" fill="hold">
                                          <p:stCondLst>
                                            <p:cond delay="0"/>
                                          </p:stCondLst>
                                        </p:cTn>
                                        <p:tgtEl>
                                          <p:spTgt spid="27657"/>
                                        </p:tgtEl>
                                        <p:attrNameLst>
                                          <p:attrName>style.visibility</p:attrName>
                                        </p:attrNameLst>
                                      </p:cBhvr>
                                      <p:to>
                                        <p:strVal val="visible"/>
                                      </p:to>
                                    </p:set>
                                    <p:animEffect transition="in" filter="dissolve">
                                      <p:cBhvr>
                                        <p:cTn id="28" dur="500"/>
                                        <p:tgtEl>
                                          <p:spTgt spid="27657"/>
                                        </p:tgtEl>
                                      </p:cBhvr>
                                    </p:animEffect>
                                  </p:childTnLst>
                                </p:cTn>
                              </p:par>
                            </p:childTnLst>
                          </p:cTn>
                        </p:par>
                      </p:childTnLst>
                    </p:cTn>
                  </p:par>
                  <p:par>
                    <p:cTn id="29" fill="hold" nodeType="clickPar">
                      <p:stCondLst>
                        <p:cond delay="indefinite"/>
                      </p:stCondLst>
                      <p:childTnLst>
                        <p:par>
                          <p:cTn id="30" fill="hold" nodeType="withGroup">
                            <p:stCondLst>
                              <p:cond delay="0"/>
                            </p:stCondLst>
                            <p:childTnLst>
                              <p:par>
                                <p:cTn id="31" presetID="22" presetClass="entr" presetSubtype="1" fill="hold" grpId="0" nodeType="clickEffect">
                                  <p:stCondLst>
                                    <p:cond delay="0"/>
                                  </p:stCondLst>
                                  <p:childTnLst>
                                    <p:set>
                                      <p:cBhvr>
                                        <p:cTn id="32" dur="1" fill="hold">
                                          <p:stCondLst>
                                            <p:cond delay="0"/>
                                          </p:stCondLst>
                                        </p:cTn>
                                        <p:tgtEl>
                                          <p:spTgt spid="27652">
                                            <p:txEl>
                                              <p:pRg st="0" end="0"/>
                                            </p:txEl>
                                          </p:spTgt>
                                        </p:tgtEl>
                                        <p:attrNameLst>
                                          <p:attrName>style.visibility</p:attrName>
                                        </p:attrNameLst>
                                      </p:cBhvr>
                                      <p:to>
                                        <p:strVal val="visible"/>
                                      </p:to>
                                    </p:set>
                                    <p:animEffect transition="in" filter="wipe(up)">
                                      <p:cBhvr>
                                        <p:cTn id="33" dur="500"/>
                                        <p:tgtEl>
                                          <p:spTgt spid="27652">
                                            <p:txEl>
                                              <p:pRg st="0" end="0"/>
                                            </p:txEl>
                                          </p:spTgt>
                                        </p:tgtEl>
                                      </p:cBhvr>
                                    </p:animEffect>
                                  </p:childTnLst>
                                </p:cTn>
                              </p:par>
                            </p:childTnLst>
                          </p:cTn>
                        </p:par>
                      </p:childTnLst>
                    </p:cTn>
                  </p:par>
                  <p:par>
                    <p:cTn id="34" fill="hold" nodeType="clickPar">
                      <p:stCondLst>
                        <p:cond delay="indefinite"/>
                      </p:stCondLst>
                      <p:childTnLst>
                        <p:par>
                          <p:cTn id="35" fill="hold" nodeType="withGroup">
                            <p:stCondLst>
                              <p:cond delay="0"/>
                            </p:stCondLst>
                            <p:childTnLst>
                              <p:par>
                                <p:cTn id="36" presetID="22" presetClass="entr" presetSubtype="1" fill="hold" grpId="0" nodeType="clickEffect">
                                  <p:stCondLst>
                                    <p:cond delay="0"/>
                                  </p:stCondLst>
                                  <p:childTnLst>
                                    <p:set>
                                      <p:cBhvr>
                                        <p:cTn id="37" dur="1" fill="hold">
                                          <p:stCondLst>
                                            <p:cond delay="0"/>
                                          </p:stCondLst>
                                        </p:cTn>
                                        <p:tgtEl>
                                          <p:spTgt spid="27652">
                                            <p:txEl>
                                              <p:pRg st="1" end="1"/>
                                            </p:txEl>
                                          </p:spTgt>
                                        </p:tgtEl>
                                        <p:attrNameLst>
                                          <p:attrName>style.visibility</p:attrName>
                                        </p:attrNameLst>
                                      </p:cBhvr>
                                      <p:to>
                                        <p:strVal val="visible"/>
                                      </p:to>
                                    </p:set>
                                    <p:animEffect transition="in" filter="wipe(up)">
                                      <p:cBhvr>
                                        <p:cTn id="38" dur="500"/>
                                        <p:tgtEl>
                                          <p:spTgt spid="2765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51" grpId="0" autoUpdateAnimBg="0"/>
      <p:bldP spid="27652" grpId="0" build="p" autoUpdateAnimBg="0"/>
      <p:bldP spid="27659" grpId="0" build="allAtOnce" autoUpdateAnimBg="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1371600" y="838200"/>
            <a:ext cx="5966666" cy="2423346"/>
          </a:xfrm>
        </p:spPr>
        <p:txBody>
          <a:bodyPr/>
          <a:lstStyle/>
          <a:p>
            <a:r>
              <a:rPr lang="en-US" dirty="0" smtClean="0">
                <a:latin typeface="Comic Sans MS" pitchFamily="66" charset="0"/>
              </a:rPr>
              <a:t>Periodic Trends</a:t>
            </a:r>
            <a:endParaRPr lang="en-US" dirty="0">
              <a:latin typeface="Comic Sans MS" pitchFamily="66" charset="0"/>
            </a:endParaRPr>
          </a:p>
        </p:txBody>
      </p:sp>
      <p:sp>
        <p:nvSpPr>
          <p:cNvPr id="7" name="Text Placeholder 6"/>
          <p:cNvSpPr>
            <a:spLocks noGrp="1"/>
          </p:cNvSpPr>
          <p:nvPr>
            <p:ph type="body" idx="1"/>
          </p:nvPr>
        </p:nvSpPr>
        <p:spPr/>
        <p:txBody>
          <a:bodyPr/>
          <a:lstStyle/>
          <a:p>
            <a:endParaRPr lang="en-US"/>
          </a:p>
        </p:txBody>
      </p:sp>
      <p:sp>
        <p:nvSpPr>
          <p:cNvPr id="5" name="Slide Number Placeholder 4"/>
          <p:cNvSpPr>
            <a:spLocks noGrp="1"/>
          </p:cNvSpPr>
          <p:nvPr>
            <p:ph type="sldNum" sz="quarter" idx="12"/>
          </p:nvPr>
        </p:nvSpPr>
        <p:spPr/>
        <p:txBody>
          <a:bodyPr/>
          <a:lstStyle/>
          <a:p>
            <a:fld id="{81582BD6-FC20-4557-852B-8433F8572D30}" type="slidenum">
              <a:rPr lang="en-US" smtClean="0"/>
              <a:pPr/>
              <a:t>7</a:t>
            </a:fld>
            <a:endParaRPr lang="en-US" dirty="0"/>
          </a:p>
        </p:txBody>
      </p:sp>
    </p:spTree>
    <p:extLst>
      <p:ext uri="{BB962C8B-B14F-4D97-AF65-F5344CB8AC3E}">
        <p14:creationId xmlns:p14="http://schemas.microsoft.com/office/powerpoint/2010/main" val="4207051587"/>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26979" name="Rectangle 3"/>
          <p:cNvSpPr>
            <a:spLocks noGrp="1" noChangeArrowheads="1"/>
          </p:cNvSpPr>
          <p:nvPr>
            <p:ph type="subTitle" idx="1"/>
          </p:nvPr>
        </p:nvSpPr>
        <p:spPr>
          <a:noFill/>
          <a:ln/>
        </p:spPr>
        <p:txBody>
          <a:bodyPr lIns="92075" tIns="46038" rIns="92075" bIns="46038"/>
          <a:lstStyle/>
          <a:p>
            <a:pPr marL="342900" indent="-342900"/>
            <a:r>
              <a:rPr lang="en-US" altLang="en-US"/>
              <a:t>Molecules with ends</a:t>
            </a:r>
          </a:p>
        </p:txBody>
      </p:sp>
      <p:sp>
        <p:nvSpPr>
          <p:cNvPr id="126978" name="Rectangle 2"/>
          <p:cNvSpPr>
            <a:spLocks noGrp="1" noChangeArrowheads="1"/>
          </p:cNvSpPr>
          <p:nvPr>
            <p:ph type="ctrTitle"/>
          </p:nvPr>
        </p:nvSpPr>
        <p:spPr>
          <a:xfrm>
            <a:off x="685800" y="2476500"/>
            <a:ext cx="7772400" cy="762000"/>
          </a:xfrm>
          <a:noFill/>
          <a:ln/>
        </p:spPr>
        <p:txBody>
          <a:bodyPr lIns="92075" tIns="46038" rIns="92075" bIns="46038">
            <a:spAutoFit/>
          </a:bodyPr>
          <a:lstStyle/>
          <a:p>
            <a:r>
              <a:rPr lang="en-US" altLang="en-US"/>
              <a:t>Polar Molecules</a:t>
            </a:r>
          </a:p>
        </p:txBody>
      </p:sp>
    </p:spTree>
    <p:extLst>
      <p:ext uri="{BB962C8B-B14F-4D97-AF65-F5344CB8AC3E}">
        <p14:creationId xmlns:p14="http://schemas.microsoft.com/office/powerpoint/2010/main" val="4011064482"/>
      </p:ext>
    </p:extLst>
  </p:cSld>
  <p:clrMapOvr>
    <a:masterClrMapping/>
  </p:clrMapOvr>
  <p:transition spd="med">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4" presetClass="entr" presetSubtype="0" fill="hold" grpId="0" nodeType="clickEffect">
                                  <p:stCondLst>
                                    <p:cond delay="0"/>
                                  </p:stCondLst>
                                  <p:childTnLst>
                                    <p:set>
                                      <p:cBhvr>
                                        <p:cTn id="6" dur="1" fill="hold">
                                          <p:stCondLst>
                                            <p:cond delay="499"/>
                                          </p:stCondLst>
                                        </p:cTn>
                                        <p:tgtEl>
                                          <p:spTgt spid="126979">
                                            <p:txEl>
                                              <p:pRg st="0" end="0"/>
                                            </p:txEl>
                                          </p:spTgt>
                                        </p:tgtEl>
                                        <p:attrNameLst>
                                          <p:attrName>style.visibility</p:attrName>
                                        </p:attrNameLst>
                                      </p:cBhvr>
                                      <p:to>
                                        <p:strVal val="visible"/>
                                      </p:to>
                                    </p:set>
                                    <p:anim to="" calcmode="lin" valueType="num">
                                      <p:cBhvr>
                                        <p:cTn id="7" dur="1" fill="hold"/>
                                        <p:tgtEl>
                                          <p:spTgt spid="126979">
                                            <p:txEl>
                                              <p:pRg st="0" end="0"/>
                                            </p:txEl>
                                          </p:spTgt>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6979" grpId="0" build="p" autoUpdateAnimBg="0"/>
    </p:bldLst>
  </p:timing>
</p:sld>
</file>

<file path=ppt/slides/slide7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29026" name="Rectangle 2"/>
          <p:cNvSpPr>
            <a:spLocks noGrp="1" noChangeArrowheads="1"/>
          </p:cNvSpPr>
          <p:nvPr>
            <p:ph type="title"/>
          </p:nvPr>
        </p:nvSpPr>
        <p:spPr>
          <a:xfrm>
            <a:off x="685800" y="304800"/>
            <a:ext cx="6512511" cy="1143000"/>
          </a:xfrm>
          <a:noFill/>
          <a:ln/>
        </p:spPr>
        <p:txBody>
          <a:bodyPr lIns="92075" tIns="46038" rIns="92075" bIns="46038" anchorCtr="1">
            <a:spAutoFit/>
          </a:bodyPr>
          <a:lstStyle/>
          <a:p>
            <a:r>
              <a:rPr lang="en-US" altLang="en-US" dirty="0"/>
              <a:t>Polar Molecules</a:t>
            </a:r>
          </a:p>
        </p:txBody>
      </p:sp>
      <p:sp>
        <p:nvSpPr>
          <p:cNvPr id="129027" name="Rectangle 3"/>
          <p:cNvSpPr>
            <a:spLocks noGrp="1" noChangeArrowheads="1"/>
          </p:cNvSpPr>
          <p:nvPr>
            <p:ph sz="quarter" idx="13"/>
          </p:nvPr>
        </p:nvSpPr>
        <p:spPr>
          <a:xfrm>
            <a:off x="533400" y="1143000"/>
            <a:ext cx="8001000" cy="4953000"/>
          </a:xfrm>
          <a:noFill/>
          <a:ln/>
        </p:spPr>
        <p:txBody>
          <a:bodyPr lIns="92075" tIns="46038" rIns="92075" bIns="46038">
            <a:normAutofit/>
          </a:bodyPr>
          <a:lstStyle/>
          <a:p>
            <a:r>
              <a:rPr lang="en-US" altLang="en-US" sz="2800" b="1" dirty="0">
                <a:latin typeface="Arial" panose="020B0604020202020204" pitchFamily="34" charset="0"/>
                <a:cs typeface="Arial" panose="020B0604020202020204" pitchFamily="34" charset="0"/>
              </a:rPr>
              <a:t>Molecules with a positive and a negative end</a:t>
            </a:r>
          </a:p>
          <a:p>
            <a:r>
              <a:rPr lang="en-US" altLang="en-US" sz="2800" b="1" dirty="0">
                <a:latin typeface="Arial" panose="020B0604020202020204" pitchFamily="34" charset="0"/>
                <a:cs typeface="Arial" panose="020B0604020202020204" pitchFamily="34" charset="0"/>
              </a:rPr>
              <a:t>Requires two things to be true</a:t>
            </a:r>
          </a:p>
          <a:p>
            <a:pPr>
              <a:buClr>
                <a:schemeClr val="tx2"/>
              </a:buClr>
              <a:buSzPct val="105000"/>
              <a:buFont typeface="Monotype Sorts" pitchFamily="2" charset="2"/>
              <a:buChar char="¬"/>
            </a:pPr>
            <a:r>
              <a:rPr lang="en-US" altLang="en-US" sz="2800" b="1" dirty="0" smtClean="0">
                <a:latin typeface="Arial" panose="020B0604020202020204" pitchFamily="34" charset="0"/>
                <a:cs typeface="Arial" panose="020B0604020202020204" pitchFamily="34" charset="0"/>
              </a:rPr>
              <a:t>The </a:t>
            </a:r>
            <a:r>
              <a:rPr lang="en-US" altLang="en-US" sz="2800" b="1" dirty="0">
                <a:latin typeface="Arial" panose="020B0604020202020204" pitchFamily="34" charset="0"/>
                <a:cs typeface="Arial" panose="020B0604020202020204" pitchFamily="34" charset="0"/>
              </a:rPr>
              <a:t>molecule must contain polar </a:t>
            </a:r>
            <a:r>
              <a:rPr lang="en-US" altLang="en-US" sz="2800" b="1" dirty="0" smtClean="0">
                <a:latin typeface="Arial" panose="020B0604020202020204" pitchFamily="34" charset="0"/>
                <a:cs typeface="Arial" panose="020B0604020202020204" pitchFamily="34" charset="0"/>
              </a:rPr>
              <a:t>bonds</a:t>
            </a:r>
          </a:p>
          <a:p>
            <a:pPr>
              <a:buClr>
                <a:schemeClr val="tx2"/>
              </a:buClr>
              <a:buSzPct val="105000"/>
              <a:buFont typeface="Monotype Sorts" pitchFamily="2" charset="2"/>
              <a:buChar char="¬"/>
            </a:pPr>
            <a:r>
              <a:rPr lang="en-US" altLang="en-US" sz="2800" b="1" dirty="0" smtClean="0">
                <a:latin typeface="Arial" panose="020B0604020202020204" pitchFamily="34" charset="0"/>
                <a:cs typeface="Arial" panose="020B0604020202020204" pitchFamily="34" charset="0"/>
              </a:rPr>
              <a:t>The molecule must be symmetrical </a:t>
            </a:r>
          </a:p>
          <a:p>
            <a:pPr lvl="1">
              <a:buClr>
                <a:schemeClr val="tx2"/>
              </a:buClr>
              <a:buSzPct val="105000"/>
              <a:buFont typeface="Monotype Sorts" pitchFamily="2" charset="2"/>
              <a:buChar char="¬"/>
            </a:pPr>
            <a:r>
              <a:rPr lang="en-US" altLang="en-US" sz="2800" b="1" dirty="0" smtClean="0">
                <a:latin typeface="Arial" panose="020B0604020202020204" pitchFamily="34" charset="0"/>
                <a:cs typeface="Arial" panose="020B0604020202020204" pitchFamily="34" charset="0"/>
              </a:rPr>
              <a:t>The molecule must be completely the same around the central atom to be symmetrical</a:t>
            </a:r>
          </a:p>
          <a:p>
            <a:pPr lvl="1">
              <a:buClr>
                <a:schemeClr val="tx2"/>
              </a:buClr>
              <a:buSzPct val="105000"/>
              <a:buFont typeface="Monotype Sorts" pitchFamily="2" charset="2"/>
              <a:buChar char="¬"/>
            </a:pPr>
            <a:r>
              <a:rPr lang="en-US" altLang="en-US" sz="2800" b="1" dirty="0" smtClean="0">
                <a:latin typeface="Arial" panose="020B0604020202020204" pitchFamily="34" charset="0"/>
                <a:cs typeface="Arial" panose="020B0604020202020204" pitchFamily="34" charset="0"/>
              </a:rPr>
              <a:t>Must </a:t>
            </a:r>
            <a:r>
              <a:rPr lang="en-US" altLang="en-US" sz="2800" b="1" dirty="0">
                <a:latin typeface="Arial" panose="020B0604020202020204" pitchFamily="34" charset="0"/>
                <a:cs typeface="Arial" panose="020B0604020202020204" pitchFamily="34" charset="0"/>
              </a:rPr>
              <a:t>determine geometry first.</a:t>
            </a:r>
          </a:p>
        </p:txBody>
      </p:sp>
    </p:spTree>
    <p:extLst>
      <p:ext uri="{BB962C8B-B14F-4D97-AF65-F5344CB8AC3E}">
        <p14:creationId xmlns:p14="http://schemas.microsoft.com/office/powerpoint/2010/main" val="342261300"/>
      </p:ext>
    </p:extLst>
  </p:cSld>
  <p:clrMapOvr>
    <a:masterClrMapping/>
  </p:clrMapOvr>
  <p:transition spd="med">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4" presetClass="entr" presetSubtype="0" fill="hold" grpId="0" nodeType="clickEffect">
                                  <p:stCondLst>
                                    <p:cond delay="0"/>
                                  </p:stCondLst>
                                  <p:childTnLst>
                                    <p:set>
                                      <p:cBhvr>
                                        <p:cTn id="6" dur="1" fill="hold">
                                          <p:stCondLst>
                                            <p:cond delay="499"/>
                                          </p:stCondLst>
                                        </p:cTn>
                                        <p:tgtEl>
                                          <p:spTgt spid="129027">
                                            <p:txEl>
                                              <p:pRg st="0" end="0"/>
                                            </p:txEl>
                                          </p:spTgt>
                                        </p:tgtEl>
                                        <p:attrNameLst>
                                          <p:attrName>style.visibility</p:attrName>
                                        </p:attrNameLst>
                                      </p:cBhvr>
                                      <p:to>
                                        <p:strVal val="visible"/>
                                      </p:to>
                                    </p:set>
                                    <p:anim to="" calcmode="lin" valueType="num">
                                      <p:cBhvr>
                                        <p:cTn id="7" dur="1" fill="hold"/>
                                        <p:tgtEl>
                                          <p:spTgt spid="129027">
                                            <p:txEl>
                                              <p:pRg st="0" end="0"/>
                                            </p:txEl>
                                          </p:spTgt>
                                        </p:tgtEl>
                                        <p:attrNameLst>
                                          <p:attrName/>
                                        </p:attrNameLst>
                                      </p:cBhvr>
                                    </p:anim>
                                  </p:childTnLst>
                                </p:cTn>
                              </p:par>
                            </p:childTnLst>
                          </p:cTn>
                        </p:par>
                      </p:childTnLst>
                    </p:cTn>
                  </p:par>
                  <p:par>
                    <p:cTn id="8" fill="hold" nodeType="clickPar">
                      <p:stCondLst>
                        <p:cond delay="indefinite"/>
                      </p:stCondLst>
                      <p:childTnLst>
                        <p:par>
                          <p:cTn id="9" fill="hold" nodeType="withGroup">
                            <p:stCondLst>
                              <p:cond delay="0"/>
                            </p:stCondLst>
                            <p:childTnLst>
                              <p:par>
                                <p:cTn id="10" presetID="24" presetClass="entr" presetSubtype="0" fill="hold" grpId="0" nodeType="clickEffect">
                                  <p:stCondLst>
                                    <p:cond delay="0"/>
                                  </p:stCondLst>
                                  <p:childTnLst>
                                    <p:set>
                                      <p:cBhvr>
                                        <p:cTn id="11" dur="1" fill="hold">
                                          <p:stCondLst>
                                            <p:cond delay="499"/>
                                          </p:stCondLst>
                                        </p:cTn>
                                        <p:tgtEl>
                                          <p:spTgt spid="129027">
                                            <p:txEl>
                                              <p:pRg st="1" end="1"/>
                                            </p:txEl>
                                          </p:spTgt>
                                        </p:tgtEl>
                                        <p:attrNameLst>
                                          <p:attrName>style.visibility</p:attrName>
                                        </p:attrNameLst>
                                      </p:cBhvr>
                                      <p:to>
                                        <p:strVal val="visible"/>
                                      </p:to>
                                    </p:set>
                                    <p:anim to="" calcmode="lin" valueType="num">
                                      <p:cBhvr>
                                        <p:cTn id="12" dur="1" fill="hold"/>
                                        <p:tgtEl>
                                          <p:spTgt spid="129027">
                                            <p:txEl>
                                              <p:pRg st="1" end="1"/>
                                            </p:txEl>
                                          </p:spTgt>
                                        </p:tgtEl>
                                        <p:attrNameLst>
                                          <p:attrName/>
                                        </p:attrNameLst>
                                      </p:cBhvr>
                                    </p:anim>
                                  </p:childTnLst>
                                </p:cTn>
                              </p:par>
                            </p:childTnLst>
                          </p:cTn>
                        </p:par>
                      </p:childTnLst>
                    </p:cTn>
                  </p:par>
                  <p:par>
                    <p:cTn id="13" fill="hold" nodeType="clickPar">
                      <p:stCondLst>
                        <p:cond delay="indefinite"/>
                      </p:stCondLst>
                      <p:childTnLst>
                        <p:par>
                          <p:cTn id="14" fill="hold" nodeType="withGroup">
                            <p:stCondLst>
                              <p:cond delay="0"/>
                            </p:stCondLst>
                            <p:childTnLst>
                              <p:par>
                                <p:cTn id="15" presetID="24" presetClass="entr" presetSubtype="0" fill="hold" grpId="0" nodeType="clickEffect">
                                  <p:stCondLst>
                                    <p:cond delay="0"/>
                                  </p:stCondLst>
                                  <p:childTnLst>
                                    <p:set>
                                      <p:cBhvr>
                                        <p:cTn id="16" dur="1" fill="hold">
                                          <p:stCondLst>
                                            <p:cond delay="499"/>
                                          </p:stCondLst>
                                        </p:cTn>
                                        <p:tgtEl>
                                          <p:spTgt spid="129027">
                                            <p:txEl>
                                              <p:pRg st="2" end="2"/>
                                            </p:txEl>
                                          </p:spTgt>
                                        </p:tgtEl>
                                        <p:attrNameLst>
                                          <p:attrName>style.visibility</p:attrName>
                                        </p:attrNameLst>
                                      </p:cBhvr>
                                      <p:to>
                                        <p:strVal val="visible"/>
                                      </p:to>
                                    </p:set>
                                    <p:anim to="" calcmode="lin" valueType="num">
                                      <p:cBhvr>
                                        <p:cTn id="17" dur="1" fill="hold"/>
                                        <p:tgtEl>
                                          <p:spTgt spid="129027">
                                            <p:txEl>
                                              <p:pRg st="2" end="2"/>
                                            </p:txEl>
                                          </p:spTgt>
                                        </p:tgtEl>
                                        <p:attrNameLst>
                                          <p:attrName/>
                                        </p:attrNameLst>
                                      </p:cBhvr>
                                    </p:anim>
                                  </p:childTnLst>
                                </p:cTn>
                              </p:par>
                            </p:childTnLst>
                          </p:cTn>
                        </p:par>
                      </p:childTnLst>
                    </p:cTn>
                  </p:par>
                  <p:par>
                    <p:cTn id="18" fill="hold">
                      <p:stCondLst>
                        <p:cond delay="indefinite"/>
                      </p:stCondLst>
                      <p:childTnLst>
                        <p:par>
                          <p:cTn id="19" fill="hold">
                            <p:stCondLst>
                              <p:cond delay="0"/>
                            </p:stCondLst>
                            <p:childTnLst>
                              <p:par>
                                <p:cTn id="20" presetID="24" presetClass="entr" presetSubtype="0" fill="hold" grpId="0" nodeType="clickEffect">
                                  <p:stCondLst>
                                    <p:cond delay="0"/>
                                  </p:stCondLst>
                                  <p:childTnLst>
                                    <p:set>
                                      <p:cBhvr>
                                        <p:cTn id="21" dur="1" fill="hold">
                                          <p:stCondLst>
                                            <p:cond delay="499"/>
                                          </p:stCondLst>
                                        </p:cTn>
                                        <p:tgtEl>
                                          <p:spTgt spid="129027">
                                            <p:txEl>
                                              <p:pRg st="3" end="3"/>
                                            </p:txEl>
                                          </p:spTgt>
                                        </p:tgtEl>
                                        <p:attrNameLst>
                                          <p:attrName>style.visibility</p:attrName>
                                        </p:attrNameLst>
                                      </p:cBhvr>
                                      <p:to>
                                        <p:strVal val="visible"/>
                                      </p:to>
                                    </p:set>
                                    <p:anim to="" calcmode="lin" valueType="num">
                                      <p:cBhvr>
                                        <p:cTn id="22" dur="1" fill="hold"/>
                                        <p:tgtEl>
                                          <p:spTgt spid="129027">
                                            <p:txEl>
                                              <p:pRg st="3" end="3"/>
                                            </p:txEl>
                                          </p:spTgt>
                                        </p:tgtEl>
                                        <p:attrNameLst>
                                          <p:attrName/>
                                        </p:attrNameLst>
                                      </p:cBhvr>
                                    </p:anim>
                                  </p:childTnLst>
                                </p:cTn>
                              </p:par>
                              <p:par>
                                <p:cTn id="23" presetID="24" presetClass="entr" presetSubtype="0" fill="hold" grpId="0" nodeType="withEffect">
                                  <p:stCondLst>
                                    <p:cond delay="0"/>
                                  </p:stCondLst>
                                  <p:childTnLst>
                                    <p:set>
                                      <p:cBhvr>
                                        <p:cTn id="24" dur="1" fill="hold">
                                          <p:stCondLst>
                                            <p:cond delay="499"/>
                                          </p:stCondLst>
                                        </p:cTn>
                                        <p:tgtEl>
                                          <p:spTgt spid="129027">
                                            <p:txEl>
                                              <p:pRg st="4" end="4"/>
                                            </p:txEl>
                                          </p:spTgt>
                                        </p:tgtEl>
                                        <p:attrNameLst>
                                          <p:attrName>style.visibility</p:attrName>
                                        </p:attrNameLst>
                                      </p:cBhvr>
                                      <p:to>
                                        <p:strVal val="visible"/>
                                      </p:to>
                                    </p:set>
                                    <p:anim to="" calcmode="lin" valueType="num">
                                      <p:cBhvr>
                                        <p:cTn id="25" dur="1" fill="hold"/>
                                        <p:tgtEl>
                                          <p:spTgt spid="129027">
                                            <p:txEl>
                                              <p:pRg st="4" end="4"/>
                                            </p:txEl>
                                          </p:spTgt>
                                        </p:tgtEl>
                                        <p:attrNameLst>
                                          <p:attrName/>
                                        </p:attrNameLst>
                                      </p:cBhvr>
                                    </p:anim>
                                  </p:childTnLst>
                                </p:cTn>
                              </p:par>
                              <p:par>
                                <p:cTn id="26" presetID="24" presetClass="entr" presetSubtype="0" fill="hold" grpId="0" nodeType="withEffect">
                                  <p:stCondLst>
                                    <p:cond delay="0"/>
                                  </p:stCondLst>
                                  <p:childTnLst>
                                    <p:set>
                                      <p:cBhvr>
                                        <p:cTn id="27" dur="1" fill="hold">
                                          <p:stCondLst>
                                            <p:cond delay="499"/>
                                          </p:stCondLst>
                                        </p:cTn>
                                        <p:tgtEl>
                                          <p:spTgt spid="129027">
                                            <p:txEl>
                                              <p:pRg st="5" end="5"/>
                                            </p:txEl>
                                          </p:spTgt>
                                        </p:tgtEl>
                                        <p:attrNameLst>
                                          <p:attrName>style.visibility</p:attrName>
                                        </p:attrNameLst>
                                      </p:cBhvr>
                                      <p:to>
                                        <p:strVal val="visible"/>
                                      </p:to>
                                    </p:set>
                                    <p:anim to="" calcmode="lin" valueType="num">
                                      <p:cBhvr>
                                        <p:cTn id="28" dur="1" fill="hold"/>
                                        <p:tgtEl>
                                          <p:spTgt spid="129027">
                                            <p:txEl>
                                              <p:pRg st="5" end="5"/>
                                            </p:txEl>
                                          </p:spTgt>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9027" grpId="0" build="p" autoUpdateAnimBg="0"/>
    </p:bldLst>
  </p:timing>
</p:sld>
</file>

<file path=ppt/slides/slide7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31074" name="Rectangle 2"/>
          <p:cNvSpPr>
            <a:spLocks noGrp="1" noChangeArrowheads="1"/>
          </p:cNvSpPr>
          <p:nvPr>
            <p:ph type="title"/>
          </p:nvPr>
        </p:nvSpPr>
        <p:spPr>
          <a:xfrm>
            <a:off x="990600" y="457200"/>
            <a:ext cx="6512511" cy="1143000"/>
          </a:xfrm>
          <a:noFill/>
          <a:ln/>
        </p:spPr>
        <p:txBody>
          <a:bodyPr lIns="92075" tIns="46038" rIns="92075" bIns="46038" anchorCtr="1">
            <a:spAutoFit/>
          </a:bodyPr>
          <a:lstStyle/>
          <a:p>
            <a:r>
              <a:rPr lang="en-US" altLang="en-US" dirty="0"/>
              <a:t>Is it polar?</a:t>
            </a:r>
          </a:p>
        </p:txBody>
      </p:sp>
      <p:sp>
        <p:nvSpPr>
          <p:cNvPr id="131075" name="Rectangle 3"/>
          <p:cNvSpPr>
            <a:spLocks noGrp="1" noChangeArrowheads="1"/>
          </p:cNvSpPr>
          <p:nvPr>
            <p:ph sz="quarter" idx="13"/>
          </p:nvPr>
        </p:nvSpPr>
        <p:spPr>
          <a:xfrm>
            <a:off x="381000" y="1524000"/>
            <a:ext cx="8458200" cy="4114800"/>
          </a:xfrm>
          <a:noFill/>
          <a:ln/>
        </p:spPr>
        <p:txBody>
          <a:bodyPr lIns="92075" tIns="46038" rIns="92075" bIns="46038">
            <a:noAutofit/>
          </a:bodyPr>
          <a:lstStyle/>
          <a:p>
            <a:pPr>
              <a:lnSpc>
                <a:spcPct val="145000"/>
              </a:lnSpc>
            </a:pPr>
            <a:r>
              <a:rPr lang="en-US" altLang="en-US" sz="3600" dirty="0"/>
              <a:t>HF</a:t>
            </a:r>
          </a:p>
          <a:p>
            <a:pPr>
              <a:lnSpc>
                <a:spcPct val="145000"/>
              </a:lnSpc>
            </a:pPr>
            <a:r>
              <a:rPr lang="en-US" altLang="en-US" sz="3600" dirty="0"/>
              <a:t>H</a:t>
            </a:r>
            <a:r>
              <a:rPr lang="en-US" altLang="en-US" sz="3600" baseline="-25000" dirty="0"/>
              <a:t>2</a:t>
            </a:r>
            <a:r>
              <a:rPr lang="en-US" altLang="en-US" sz="3600" dirty="0"/>
              <a:t>O</a:t>
            </a:r>
          </a:p>
          <a:p>
            <a:pPr>
              <a:lnSpc>
                <a:spcPct val="145000"/>
              </a:lnSpc>
            </a:pPr>
            <a:r>
              <a:rPr lang="en-US" altLang="en-US" sz="3600" dirty="0"/>
              <a:t>NH</a:t>
            </a:r>
            <a:r>
              <a:rPr lang="en-US" altLang="en-US" sz="3600" baseline="-25000" dirty="0"/>
              <a:t>3</a:t>
            </a:r>
            <a:r>
              <a:rPr lang="en-US" altLang="en-US" sz="3600" dirty="0"/>
              <a:t> </a:t>
            </a:r>
          </a:p>
          <a:p>
            <a:pPr>
              <a:lnSpc>
                <a:spcPct val="145000"/>
              </a:lnSpc>
            </a:pPr>
            <a:r>
              <a:rPr lang="en-US" altLang="en-US" sz="3600" dirty="0"/>
              <a:t>CCl</a:t>
            </a:r>
            <a:r>
              <a:rPr lang="en-US" altLang="en-US" sz="3600" baseline="-25000" dirty="0"/>
              <a:t>4</a:t>
            </a:r>
            <a:r>
              <a:rPr lang="en-US" altLang="en-US" sz="3600" dirty="0"/>
              <a:t> </a:t>
            </a:r>
          </a:p>
          <a:p>
            <a:pPr>
              <a:lnSpc>
                <a:spcPct val="145000"/>
              </a:lnSpc>
            </a:pPr>
            <a:r>
              <a:rPr lang="en-US" altLang="en-US" sz="3600" dirty="0"/>
              <a:t>CO</a:t>
            </a:r>
            <a:r>
              <a:rPr lang="en-US" altLang="en-US" sz="3600" baseline="-25000" dirty="0"/>
              <a:t>2</a:t>
            </a:r>
            <a:r>
              <a:rPr lang="en-US" altLang="en-US" sz="3600" dirty="0"/>
              <a:t> </a:t>
            </a:r>
          </a:p>
        </p:txBody>
      </p:sp>
    </p:spTree>
    <p:extLst>
      <p:ext uri="{BB962C8B-B14F-4D97-AF65-F5344CB8AC3E}">
        <p14:creationId xmlns:p14="http://schemas.microsoft.com/office/powerpoint/2010/main" val="4044306444"/>
      </p:ext>
    </p:extLst>
  </p:cSld>
  <p:clrMapOvr>
    <a:masterClrMapping/>
  </p:clrMapOvr>
  <p:transition spd="med">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4" presetClass="entr" presetSubtype="0" fill="hold" grpId="0" nodeType="clickEffect">
                                  <p:stCondLst>
                                    <p:cond delay="0"/>
                                  </p:stCondLst>
                                  <p:childTnLst>
                                    <p:set>
                                      <p:cBhvr>
                                        <p:cTn id="6" dur="1" fill="hold">
                                          <p:stCondLst>
                                            <p:cond delay="499"/>
                                          </p:stCondLst>
                                        </p:cTn>
                                        <p:tgtEl>
                                          <p:spTgt spid="131075">
                                            <p:txEl>
                                              <p:pRg st="0" end="0"/>
                                            </p:txEl>
                                          </p:spTgt>
                                        </p:tgtEl>
                                        <p:attrNameLst>
                                          <p:attrName>style.visibility</p:attrName>
                                        </p:attrNameLst>
                                      </p:cBhvr>
                                      <p:to>
                                        <p:strVal val="visible"/>
                                      </p:to>
                                    </p:set>
                                    <p:anim to="" calcmode="lin" valueType="num">
                                      <p:cBhvr>
                                        <p:cTn id="7" dur="1" fill="hold"/>
                                        <p:tgtEl>
                                          <p:spTgt spid="131075">
                                            <p:txEl>
                                              <p:pRg st="0" end="0"/>
                                            </p:txEl>
                                          </p:spTgt>
                                        </p:tgtEl>
                                        <p:attrNameLst>
                                          <p:attrName/>
                                        </p:attrNameLst>
                                      </p:cBhvr>
                                    </p:anim>
                                  </p:childTnLst>
                                </p:cTn>
                              </p:par>
                            </p:childTnLst>
                          </p:cTn>
                        </p:par>
                      </p:childTnLst>
                    </p:cTn>
                  </p:par>
                  <p:par>
                    <p:cTn id="8" fill="hold" nodeType="clickPar">
                      <p:stCondLst>
                        <p:cond delay="indefinite"/>
                      </p:stCondLst>
                      <p:childTnLst>
                        <p:par>
                          <p:cTn id="9" fill="hold" nodeType="withGroup">
                            <p:stCondLst>
                              <p:cond delay="0"/>
                            </p:stCondLst>
                            <p:childTnLst>
                              <p:par>
                                <p:cTn id="10" presetID="24" presetClass="entr" presetSubtype="0" fill="hold" grpId="0" nodeType="clickEffect">
                                  <p:stCondLst>
                                    <p:cond delay="0"/>
                                  </p:stCondLst>
                                  <p:childTnLst>
                                    <p:set>
                                      <p:cBhvr>
                                        <p:cTn id="11" dur="1" fill="hold">
                                          <p:stCondLst>
                                            <p:cond delay="499"/>
                                          </p:stCondLst>
                                        </p:cTn>
                                        <p:tgtEl>
                                          <p:spTgt spid="131075">
                                            <p:txEl>
                                              <p:pRg st="1" end="1"/>
                                            </p:txEl>
                                          </p:spTgt>
                                        </p:tgtEl>
                                        <p:attrNameLst>
                                          <p:attrName>style.visibility</p:attrName>
                                        </p:attrNameLst>
                                      </p:cBhvr>
                                      <p:to>
                                        <p:strVal val="visible"/>
                                      </p:to>
                                    </p:set>
                                    <p:anim to="" calcmode="lin" valueType="num">
                                      <p:cBhvr>
                                        <p:cTn id="12" dur="1" fill="hold"/>
                                        <p:tgtEl>
                                          <p:spTgt spid="131075">
                                            <p:txEl>
                                              <p:pRg st="1" end="1"/>
                                            </p:txEl>
                                          </p:spTgt>
                                        </p:tgtEl>
                                        <p:attrNameLst>
                                          <p:attrName/>
                                        </p:attrNameLst>
                                      </p:cBhvr>
                                    </p:anim>
                                  </p:childTnLst>
                                </p:cTn>
                              </p:par>
                            </p:childTnLst>
                          </p:cTn>
                        </p:par>
                      </p:childTnLst>
                    </p:cTn>
                  </p:par>
                  <p:par>
                    <p:cTn id="13" fill="hold" nodeType="clickPar">
                      <p:stCondLst>
                        <p:cond delay="indefinite"/>
                      </p:stCondLst>
                      <p:childTnLst>
                        <p:par>
                          <p:cTn id="14" fill="hold" nodeType="withGroup">
                            <p:stCondLst>
                              <p:cond delay="0"/>
                            </p:stCondLst>
                            <p:childTnLst>
                              <p:par>
                                <p:cTn id="15" presetID="24" presetClass="entr" presetSubtype="0" fill="hold" grpId="0" nodeType="clickEffect">
                                  <p:stCondLst>
                                    <p:cond delay="0"/>
                                  </p:stCondLst>
                                  <p:childTnLst>
                                    <p:set>
                                      <p:cBhvr>
                                        <p:cTn id="16" dur="1" fill="hold">
                                          <p:stCondLst>
                                            <p:cond delay="499"/>
                                          </p:stCondLst>
                                        </p:cTn>
                                        <p:tgtEl>
                                          <p:spTgt spid="131075">
                                            <p:txEl>
                                              <p:pRg st="2" end="2"/>
                                            </p:txEl>
                                          </p:spTgt>
                                        </p:tgtEl>
                                        <p:attrNameLst>
                                          <p:attrName>style.visibility</p:attrName>
                                        </p:attrNameLst>
                                      </p:cBhvr>
                                      <p:to>
                                        <p:strVal val="visible"/>
                                      </p:to>
                                    </p:set>
                                    <p:anim to="" calcmode="lin" valueType="num">
                                      <p:cBhvr>
                                        <p:cTn id="17" dur="1" fill="hold"/>
                                        <p:tgtEl>
                                          <p:spTgt spid="131075">
                                            <p:txEl>
                                              <p:pRg st="2" end="2"/>
                                            </p:txEl>
                                          </p:spTgt>
                                        </p:tgtEl>
                                        <p:attrNameLst>
                                          <p:attrName/>
                                        </p:attrNameLst>
                                      </p:cBhvr>
                                    </p:anim>
                                  </p:childTnLst>
                                </p:cTn>
                              </p:par>
                            </p:childTnLst>
                          </p:cTn>
                        </p:par>
                      </p:childTnLst>
                    </p:cTn>
                  </p:par>
                  <p:par>
                    <p:cTn id="18" fill="hold" nodeType="clickPar">
                      <p:stCondLst>
                        <p:cond delay="indefinite"/>
                      </p:stCondLst>
                      <p:childTnLst>
                        <p:par>
                          <p:cTn id="19" fill="hold" nodeType="withGroup">
                            <p:stCondLst>
                              <p:cond delay="0"/>
                            </p:stCondLst>
                            <p:childTnLst>
                              <p:par>
                                <p:cTn id="20" presetID="24" presetClass="entr" presetSubtype="0" fill="hold" grpId="0" nodeType="clickEffect">
                                  <p:stCondLst>
                                    <p:cond delay="0"/>
                                  </p:stCondLst>
                                  <p:childTnLst>
                                    <p:set>
                                      <p:cBhvr>
                                        <p:cTn id="21" dur="1" fill="hold">
                                          <p:stCondLst>
                                            <p:cond delay="499"/>
                                          </p:stCondLst>
                                        </p:cTn>
                                        <p:tgtEl>
                                          <p:spTgt spid="131075">
                                            <p:txEl>
                                              <p:pRg st="3" end="3"/>
                                            </p:txEl>
                                          </p:spTgt>
                                        </p:tgtEl>
                                        <p:attrNameLst>
                                          <p:attrName>style.visibility</p:attrName>
                                        </p:attrNameLst>
                                      </p:cBhvr>
                                      <p:to>
                                        <p:strVal val="visible"/>
                                      </p:to>
                                    </p:set>
                                    <p:anim to="" calcmode="lin" valueType="num">
                                      <p:cBhvr>
                                        <p:cTn id="22" dur="1" fill="hold"/>
                                        <p:tgtEl>
                                          <p:spTgt spid="131075">
                                            <p:txEl>
                                              <p:pRg st="3" end="3"/>
                                            </p:txEl>
                                          </p:spTgt>
                                        </p:tgtEl>
                                        <p:attrNameLst>
                                          <p:attrName/>
                                        </p:attrNameLst>
                                      </p:cBhvr>
                                    </p:anim>
                                  </p:childTnLst>
                                </p:cTn>
                              </p:par>
                            </p:childTnLst>
                          </p:cTn>
                        </p:par>
                      </p:childTnLst>
                    </p:cTn>
                  </p:par>
                  <p:par>
                    <p:cTn id="23" fill="hold" nodeType="clickPar">
                      <p:stCondLst>
                        <p:cond delay="indefinite"/>
                      </p:stCondLst>
                      <p:childTnLst>
                        <p:par>
                          <p:cTn id="24" fill="hold" nodeType="withGroup">
                            <p:stCondLst>
                              <p:cond delay="0"/>
                            </p:stCondLst>
                            <p:childTnLst>
                              <p:par>
                                <p:cTn id="25" presetID="24" presetClass="entr" presetSubtype="0" fill="hold" grpId="0" nodeType="clickEffect">
                                  <p:stCondLst>
                                    <p:cond delay="0"/>
                                  </p:stCondLst>
                                  <p:childTnLst>
                                    <p:set>
                                      <p:cBhvr>
                                        <p:cTn id="26" dur="1" fill="hold">
                                          <p:stCondLst>
                                            <p:cond delay="499"/>
                                          </p:stCondLst>
                                        </p:cTn>
                                        <p:tgtEl>
                                          <p:spTgt spid="131075">
                                            <p:txEl>
                                              <p:pRg st="4" end="4"/>
                                            </p:txEl>
                                          </p:spTgt>
                                        </p:tgtEl>
                                        <p:attrNameLst>
                                          <p:attrName>style.visibility</p:attrName>
                                        </p:attrNameLst>
                                      </p:cBhvr>
                                      <p:to>
                                        <p:strVal val="visible"/>
                                      </p:to>
                                    </p:set>
                                    <p:anim to="" calcmode="lin" valueType="num">
                                      <p:cBhvr>
                                        <p:cTn id="27" dur="1" fill="hold"/>
                                        <p:tgtEl>
                                          <p:spTgt spid="131075">
                                            <p:txEl>
                                              <p:pRg st="4" end="4"/>
                                            </p:txEl>
                                          </p:spTgt>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1075" grpId="0" build="p" autoUpdateAnimBg="0"/>
    </p:bldLst>
  </p:timing>
</p:sld>
</file>

<file path=ppt/slides/slide7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33123" name="Rectangle 3"/>
          <p:cNvSpPr>
            <a:spLocks noGrp="1" noChangeArrowheads="1"/>
          </p:cNvSpPr>
          <p:nvPr>
            <p:ph type="subTitle" idx="1"/>
          </p:nvPr>
        </p:nvSpPr>
        <p:spPr>
          <a:noFill/>
          <a:ln/>
        </p:spPr>
        <p:txBody>
          <a:bodyPr lIns="92075" tIns="46038" rIns="92075" bIns="46038"/>
          <a:lstStyle/>
          <a:p>
            <a:pPr marL="342900" indent="-342900"/>
            <a:r>
              <a:rPr lang="en-US" altLang="en-US"/>
              <a:t>What holds molecules to each other</a:t>
            </a:r>
          </a:p>
        </p:txBody>
      </p:sp>
      <p:sp>
        <p:nvSpPr>
          <p:cNvPr id="133122" name="Rectangle 2"/>
          <p:cNvSpPr>
            <a:spLocks noGrp="1" noChangeArrowheads="1"/>
          </p:cNvSpPr>
          <p:nvPr>
            <p:ph type="ctrTitle"/>
          </p:nvPr>
        </p:nvSpPr>
        <p:spPr>
          <a:xfrm>
            <a:off x="685800" y="2476500"/>
            <a:ext cx="7772400" cy="762000"/>
          </a:xfrm>
          <a:noFill/>
          <a:ln/>
        </p:spPr>
        <p:txBody>
          <a:bodyPr lIns="92075" tIns="46038" rIns="92075" bIns="46038">
            <a:spAutoFit/>
          </a:bodyPr>
          <a:lstStyle/>
          <a:p>
            <a:r>
              <a:rPr lang="en-US" altLang="en-US"/>
              <a:t>Intermolecular Forces</a:t>
            </a:r>
          </a:p>
        </p:txBody>
      </p:sp>
    </p:spTree>
    <p:extLst>
      <p:ext uri="{BB962C8B-B14F-4D97-AF65-F5344CB8AC3E}">
        <p14:creationId xmlns:p14="http://schemas.microsoft.com/office/powerpoint/2010/main" val="2381629708"/>
      </p:ext>
    </p:extLst>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4" presetClass="entr" presetSubtype="0" fill="hold" grpId="0" nodeType="clickEffect">
                                  <p:stCondLst>
                                    <p:cond delay="0"/>
                                  </p:stCondLst>
                                  <p:childTnLst>
                                    <p:set>
                                      <p:cBhvr>
                                        <p:cTn id="6" dur="1" fill="hold">
                                          <p:stCondLst>
                                            <p:cond delay="499"/>
                                          </p:stCondLst>
                                        </p:cTn>
                                        <p:tgtEl>
                                          <p:spTgt spid="133123">
                                            <p:txEl>
                                              <p:pRg st="0" end="0"/>
                                            </p:txEl>
                                          </p:spTgt>
                                        </p:tgtEl>
                                        <p:attrNameLst>
                                          <p:attrName>style.visibility</p:attrName>
                                        </p:attrNameLst>
                                      </p:cBhvr>
                                      <p:to>
                                        <p:strVal val="visible"/>
                                      </p:to>
                                    </p:set>
                                    <p:anim to="" calcmode="lin" valueType="num">
                                      <p:cBhvr>
                                        <p:cTn id="7" dur="1" fill="hold"/>
                                        <p:tgtEl>
                                          <p:spTgt spid="133123">
                                            <p:txEl>
                                              <p:pRg st="0" end="0"/>
                                            </p:txEl>
                                          </p:spTgt>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23" grpId="0" build="p" autoUpdateAnimBg="0"/>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a:xfrm>
            <a:off x="381000" y="533400"/>
            <a:ext cx="8382000" cy="903288"/>
          </a:xfrm>
          <a:solidFill>
            <a:schemeClr val="bg2"/>
          </a:solidFill>
        </p:spPr>
        <p:txBody>
          <a:bodyPr/>
          <a:lstStyle/>
          <a:p>
            <a:pPr eaLnBrk="1" hangingPunct="1"/>
            <a:r>
              <a:rPr lang="en-US" dirty="0" smtClean="0"/>
              <a:t>Intermolecular Forces</a:t>
            </a:r>
          </a:p>
        </p:txBody>
      </p:sp>
      <p:pic>
        <p:nvPicPr>
          <p:cNvPr id="5124" name="Picture 7" descr="11_02"/>
          <p:cNvPicPr>
            <a:picLocks noGrp="1" noChangeAspect="1" noChangeArrowheads="1"/>
          </p:cNvPicPr>
          <p:nvPr>
            <p:ph sz="half" idx="1"/>
          </p:nvPr>
        </p:nvPicPr>
        <p:blipFill>
          <a:blip r:embed="rId3" cstate="print">
            <a:extLst>
              <a:ext uri="{28A0092B-C50C-407E-A947-70E740481C1C}">
                <a14:useLocalDpi xmlns:a14="http://schemas.microsoft.com/office/drawing/2010/main" val="0"/>
              </a:ext>
            </a:extLst>
          </a:blip>
          <a:stretch>
            <a:fillRect/>
          </a:stretch>
        </p:blipFill>
        <p:spPr>
          <a:xfrm>
            <a:off x="2209800" y="1600200"/>
            <a:ext cx="4867833" cy="2473325"/>
          </a:xfrm>
        </p:spPr>
      </p:pic>
      <p:sp>
        <p:nvSpPr>
          <p:cNvPr id="5123" name="Rectangle 3"/>
          <p:cNvSpPr>
            <a:spLocks noGrp="1" noChangeArrowheads="1"/>
          </p:cNvSpPr>
          <p:nvPr>
            <p:ph type="body" sz="half" idx="2"/>
          </p:nvPr>
        </p:nvSpPr>
        <p:spPr>
          <a:xfrm>
            <a:off x="685800" y="4152900"/>
            <a:ext cx="7772400" cy="2667000"/>
          </a:xfrm>
        </p:spPr>
        <p:txBody>
          <a:bodyPr>
            <a:normAutofit fontScale="92500" lnSpcReduction="20000"/>
          </a:bodyPr>
          <a:lstStyle/>
          <a:p>
            <a:pPr marL="457200" indent="-457200" algn="l" eaLnBrk="1" hangingPunct="1">
              <a:buFont typeface="Arial" pitchFamily="34" charset="0"/>
              <a:buChar char="•"/>
            </a:pPr>
            <a:r>
              <a:rPr lang="en-US" sz="3200" dirty="0" smtClean="0"/>
              <a:t>The attractions between molecules that hold them together in the liquid and solid phases</a:t>
            </a:r>
          </a:p>
          <a:p>
            <a:pPr marL="457200" indent="-457200" algn="l" eaLnBrk="1" hangingPunct="1">
              <a:buFont typeface="Arial" pitchFamily="34" charset="0"/>
              <a:buChar char="•"/>
            </a:pPr>
            <a:r>
              <a:rPr lang="en-US" sz="3200" dirty="0" smtClean="0"/>
              <a:t>Much weaker than the covalent bonds within molecules.  </a:t>
            </a:r>
          </a:p>
          <a:p>
            <a:pPr algn="l" eaLnBrk="1" hangingPunct="1">
              <a:buFontTx/>
              <a:buNone/>
            </a:pPr>
            <a:r>
              <a:rPr lang="en-US" sz="3200" dirty="0" smtClean="0"/>
              <a:t>	</a:t>
            </a:r>
          </a:p>
        </p:txBody>
      </p:sp>
    </p:spTree>
    <p:extLst>
      <p:ext uri="{BB962C8B-B14F-4D97-AF65-F5344CB8AC3E}">
        <p14:creationId xmlns:p14="http://schemas.microsoft.com/office/powerpoint/2010/main" val="4011034016"/>
      </p:ext>
    </p:extLst>
  </p:cSld>
  <p:clrMapOvr>
    <a:masterClrMapping/>
  </p:clrMapOvr>
  <p:transition>
    <p:fade/>
  </p:transition>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a:xfrm>
            <a:off x="381000" y="685800"/>
            <a:ext cx="8382000" cy="750888"/>
          </a:xfrm>
          <a:solidFill>
            <a:schemeClr val="bg2"/>
          </a:solidFill>
        </p:spPr>
        <p:txBody>
          <a:bodyPr/>
          <a:lstStyle/>
          <a:p>
            <a:pPr eaLnBrk="1" hangingPunct="1"/>
            <a:r>
              <a:rPr lang="en-US" dirty="0" smtClean="0"/>
              <a:t>Intermolecular Forces</a:t>
            </a:r>
          </a:p>
        </p:txBody>
      </p:sp>
      <p:pic>
        <p:nvPicPr>
          <p:cNvPr id="6148" name="Picture 6" descr="11_02"/>
          <p:cNvPicPr>
            <a:picLocks noGrp="1" noChangeAspect="1" noChangeArrowheads="1"/>
          </p:cNvPicPr>
          <p:nvPr>
            <p:ph sz="half" idx="1"/>
          </p:nvPr>
        </p:nvPicPr>
        <p:blipFill>
          <a:blip r:embed="rId3" cstate="print">
            <a:extLst>
              <a:ext uri="{28A0092B-C50C-407E-A947-70E740481C1C}">
                <a14:useLocalDpi xmlns:a14="http://schemas.microsoft.com/office/drawing/2010/main" val="0"/>
              </a:ext>
            </a:extLst>
          </a:blip>
          <a:stretch>
            <a:fillRect/>
          </a:stretch>
        </p:blipFill>
        <p:spPr>
          <a:xfrm>
            <a:off x="1981200" y="1524000"/>
            <a:ext cx="5317749" cy="2701925"/>
          </a:xfrm>
        </p:spPr>
      </p:pic>
      <p:sp>
        <p:nvSpPr>
          <p:cNvPr id="6147" name="Rectangle 3"/>
          <p:cNvSpPr>
            <a:spLocks noGrp="1" noChangeArrowheads="1"/>
          </p:cNvSpPr>
          <p:nvPr>
            <p:ph type="body" sz="half" idx="2"/>
          </p:nvPr>
        </p:nvSpPr>
        <p:spPr>
          <a:xfrm>
            <a:off x="609600" y="4114800"/>
            <a:ext cx="8382000" cy="1514475"/>
          </a:xfrm>
        </p:spPr>
        <p:txBody>
          <a:bodyPr>
            <a:noAutofit/>
          </a:bodyPr>
          <a:lstStyle/>
          <a:p>
            <a:pPr marL="457200" indent="-457200" algn="l" eaLnBrk="1" hangingPunct="1">
              <a:buFont typeface="Arial" pitchFamily="34" charset="0"/>
              <a:buChar char="•"/>
            </a:pPr>
            <a:r>
              <a:rPr lang="en-US" sz="3200" dirty="0" smtClean="0"/>
              <a:t>They are, however, strong enough to control physical properties such as boiling and melting points</a:t>
            </a:r>
          </a:p>
        </p:txBody>
      </p:sp>
    </p:spTree>
    <p:extLst>
      <p:ext uri="{BB962C8B-B14F-4D97-AF65-F5344CB8AC3E}">
        <p14:creationId xmlns:p14="http://schemas.microsoft.com/office/powerpoint/2010/main" val="2371938923"/>
      </p:ext>
    </p:extLst>
  </p:cSld>
  <p:clrMapOvr>
    <a:masterClrMapping/>
  </p:clrMapOvr>
  <p:transition>
    <p:fade/>
  </p:transition>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a:xfrm>
            <a:off x="685800" y="152400"/>
            <a:ext cx="6512511" cy="1143000"/>
          </a:xfrm>
          <a:solidFill>
            <a:schemeClr val="bg2"/>
          </a:solidFill>
        </p:spPr>
        <p:txBody>
          <a:bodyPr/>
          <a:lstStyle/>
          <a:p>
            <a:pPr eaLnBrk="1" hangingPunct="1"/>
            <a:r>
              <a:rPr lang="en-US" dirty="0" smtClean="0"/>
              <a:t>van der Waals Forces</a:t>
            </a:r>
          </a:p>
        </p:txBody>
      </p:sp>
      <p:sp>
        <p:nvSpPr>
          <p:cNvPr id="7171" name="Rectangle 3"/>
          <p:cNvSpPr>
            <a:spLocks noGrp="1" noChangeArrowheads="1"/>
          </p:cNvSpPr>
          <p:nvPr>
            <p:ph idx="4294967295"/>
          </p:nvPr>
        </p:nvSpPr>
        <p:spPr>
          <a:xfrm>
            <a:off x="38100" y="1676400"/>
            <a:ext cx="8991600" cy="4114800"/>
          </a:xfrm>
          <a:prstGeom prst="rect">
            <a:avLst/>
          </a:prstGeom>
        </p:spPr>
        <p:txBody>
          <a:bodyPr/>
          <a:lstStyle/>
          <a:p>
            <a:pPr marL="457200" indent="-457200" algn="l" eaLnBrk="1" hangingPunct="1">
              <a:buFont typeface="Arial" pitchFamily="34" charset="0"/>
              <a:buChar char="•"/>
            </a:pPr>
            <a:r>
              <a:rPr lang="en-US" sz="3200" dirty="0" smtClean="0"/>
              <a:t>These intermolecular forces, which are all electrostatic in nature, are referred to as </a:t>
            </a:r>
            <a:r>
              <a:rPr lang="en-US" sz="3200" dirty="0" smtClean="0">
                <a:solidFill>
                  <a:srgbClr val="000080"/>
                </a:solidFill>
              </a:rPr>
              <a:t>van der Waals forces</a:t>
            </a:r>
            <a:r>
              <a:rPr lang="en-US" sz="3200" dirty="0" smtClean="0"/>
              <a:t>.</a:t>
            </a:r>
          </a:p>
          <a:p>
            <a:pPr marL="857250" lvl="1" indent="-457200" algn="l">
              <a:buFont typeface="Arial" pitchFamily="34" charset="0"/>
              <a:buChar char="•"/>
            </a:pPr>
            <a:r>
              <a:rPr lang="en-US" sz="3100" dirty="0" smtClean="0"/>
              <a:t>Dipole-dipole interactions</a:t>
            </a:r>
          </a:p>
          <a:p>
            <a:pPr marL="857250" lvl="1" indent="-457200" algn="l">
              <a:buFont typeface="Arial" pitchFamily="34" charset="0"/>
              <a:buChar char="•"/>
            </a:pPr>
            <a:r>
              <a:rPr lang="en-US" sz="3100" dirty="0"/>
              <a:t>London dispersion </a:t>
            </a:r>
            <a:r>
              <a:rPr lang="en-US" sz="3100" dirty="0" smtClean="0"/>
              <a:t>forces</a:t>
            </a:r>
          </a:p>
          <a:p>
            <a:pPr marL="857250" lvl="1" indent="-457200" algn="l">
              <a:buFont typeface="Arial" pitchFamily="34" charset="0"/>
              <a:buChar char="•"/>
            </a:pPr>
            <a:r>
              <a:rPr lang="en-US" sz="3100" dirty="0" smtClean="0"/>
              <a:t>Hydrogen bonding</a:t>
            </a:r>
          </a:p>
        </p:txBody>
      </p:sp>
    </p:spTree>
    <p:extLst>
      <p:ext uri="{BB962C8B-B14F-4D97-AF65-F5344CB8AC3E}">
        <p14:creationId xmlns:p14="http://schemas.microsoft.com/office/powerpoint/2010/main" val="1306722531"/>
      </p:ext>
    </p:extLst>
  </p:cSld>
  <p:clrMapOvr>
    <a:masterClrMapping/>
  </p:clrMapOvr>
  <p:transition spd="slow"/>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p:cNvSpPr>
            <a:spLocks noGrp="1" noChangeArrowheads="1"/>
          </p:cNvSpPr>
          <p:nvPr>
            <p:ph type="title"/>
          </p:nvPr>
        </p:nvSpPr>
        <p:spPr>
          <a:xfrm>
            <a:off x="228600" y="457200"/>
            <a:ext cx="8686800" cy="914400"/>
          </a:xfrm>
          <a:solidFill>
            <a:schemeClr val="bg2"/>
          </a:solidFill>
        </p:spPr>
        <p:txBody>
          <a:bodyPr/>
          <a:lstStyle/>
          <a:p>
            <a:pPr eaLnBrk="1" hangingPunct="1"/>
            <a:r>
              <a:rPr lang="en-US" dirty="0" smtClean="0"/>
              <a:t>Dipole-Dipole Interactions</a:t>
            </a:r>
          </a:p>
        </p:txBody>
      </p:sp>
      <p:pic>
        <p:nvPicPr>
          <p:cNvPr id="9218" name="Picture 9" descr="11_04"/>
          <p:cNvPicPr>
            <a:picLocks noGrp="1" noChangeAspect="1" noChangeArrowheads="1"/>
          </p:cNvPicPr>
          <p:nvPr>
            <p:ph sz="half" idx="1"/>
          </p:nvPr>
        </p:nvPicPr>
        <p:blipFill>
          <a:blip r:embed="rId3">
            <a:extLst>
              <a:ext uri="{28A0092B-C50C-407E-A947-70E740481C1C}">
                <a14:useLocalDpi xmlns:a14="http://schemas.microsoft.com/office/drawing/2010/main" val="0"/>
              </a:ext>
            </a:extLst>
          </a:blip>
          <a:srcRect b="3773"/>
          <a:stretch>
            <a:fillRect/>
          </a:stretch>
        </p:blipFill>
        <p:spPr>
          <a:xfrm>
            <a:off x="381000" y="1524000"/>
            <a:ext cx="4524375" cy="3522663"/>
          </a:xfrm>
        </p:spPr>
      </p:pic>
      <p:sp>
        <p:nvSpPr>
          <p:cNvPr id="9220" name="Rectangle 4"/>
          <p:cNvSpPr>
            <a:spLocks noGrp="1" noChangeArrowheads="1"/>
          </p:cNvSpPr>
          <p:nvPr>
            <p:ph type="body" sz="half" idx="2"/>
          </p:nvPr>
        </p:nvSpPr>
        <p:spPr>
          <a:xfrm>
            <a:off x="4343400" y="1524000"/>
            <a:ext cx="4419600" cy="4572000"/>
          </a:xfrm>
        </p:spPr>
        <p:txBody>
          <a:bodyPr>
            <a:normAutofit lnSpcReduction="10000"/>
          </a:bodyPr>
          <a:lstStyle/>
          <a:p>
            <a:pPr algn="l" eaLnBrk="1" hangingPunct="1"/>
            <a:r>
              <a:rPr lang="en-US" sz="2800" dirty="0" smtClean="0"/>
              <a:t>Molecules that have permanent dipoles (are polar) are attracted to each other.</a:t>
            </a:r>
          </a:p>
          <a:p>
            <a:pPr lvl="1" algn="l" eaLnBrk="1" hangingPunct="1"/>
            <a:r>
              <a:rPr lang="en-US" sz="2400" dirty="0" smtClean="0"/>
              <a:t>The positive end of one is attracted to the negative end of the other and vice-versa.</a:t>
            </a:r>
          </a:p>
          <a:p>
            <a:pPr lvl="1" algn="l" eaLnBrk="1" hangingPunct="1"/>
            <a:r>
              <a:rPr lang="en-US" sz="2400" dirty="0" smtClean="0"/>
              <a:t>These forces are only important when the molecules are close to each other.</a:t>
            </a:r>
          </a:p>
        </p:txBody>
      </p:sp>
    </p:spTree>
    <p:extLst>
      <p:ext uri="{BB962C8B-B14F-4D97-AF65-F5344CB8AC3E}">
        <p14:creationId xmlns:p14="http://schemas.microsoft.com/office/powerpoint/2010/main" val="4075773355"/>
      </p:ext>
    </p:extLst>
  </p:cSld>
  <p:clrMapOvr>
    <a:masterClrMapping/>
  </p:clrMapOvr>
  <p:transition spd="slow">
    <p:fade/>
  </p:transition>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6"/>
          <p:cNvSpPr>
            <a:spLocks noChangeArrowheads="1"/>
          </p:cNvSpPr>
          <p:nvPr/>
        </p:nvSpPr>
        <p:spPr bwMode="auto">
          <a:xfrm>
            <a:off x="3962400" y="3429000"/>
            <a:ext cx="304800" cy="3048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p>
        </p:txBody>
      </p:sp>
      <p:sp>
        <p:nvSpPr>
          <p:cNvPr id="11267" name="Rectangle 7"/>
          <p:cNvSpPr>
            <a:spLocks noChangeArrowheads="1"/>
          </p:cNvSpPr>
          <p:nvPr/>
        </p:nvSpPr>
        <p:spPr bwMode="auto">
          <a:xfrm>
            <a:off x="2590800" y="1905000"/>
            <a:ext cx="304800" cy="3048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p>
        </p:txBody>
      </p:sp>
      <p:sp>
        <p:nvSpPr>
          <p:cNvPr id="11268" name="Oval 8"/>
          <p:cNvSpPr>
            <a:spLocks noChangeArrowheads="1"/>
          </p:cNvSpPr>
          <p:nvPr/>
        </p:nvSpPr>
        <p:spPr bwMode="auto">
          <a:xfrm>
            <a:off x="2495550" y="2409825"/>
            <a:ext cx="304800" cy="152400"/>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a:p>
        </p:txBody>
      </p:sp>
      <p:sp>
        <p:nvSpPr>
          <p:cNvPr id="11269" name="Oval 9"/>
          <p:cNvSpPr>
            <a:spLocks noChangeArrowheads="1"/>
          </p:cNvSpPr>
          <p:nvPr/>
        </p:nvSpPr>
        <p:spPr bwMode="auto">
          <a:xfrm>
            <a:off x="2481263" y="2986088"/>
            <a:ext cx="304800" cy="152400"/>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a:p>
        </p:txBody>
      </p:sp>
      <p:sp>
        <p:nvSpPr>
          <p:cNvPr id="11270" name="Rectangle 14"/>
          <p:cNvSpPr>
            <a:spLocks noGrp="1" noChangeArrowheads="1"/>
          </p:cNvSpPr>
          <p:nvPr>
            <p:ph type="title"/>
          </p:nvPr>
        </p:nvSpPr>
        <p:spPr>
          <a:xfrm>
            <a:off x="381000" y="457200"/>
            <a:ext cx="8382000" cy="979488"/>
          </a:xfrm>
          <a:solidFill>
            <a:schemeClr val="bg2"/>
          </a:solidFill>
        </p:spPr>
        <p:txBody>
          <a:bodyPr/>
          <a:lstStyle/>
          <a:p>
            <a:pPr eaLnBrk="1" hangingPunct="1"/>
            <a:r>
              <a:rPr lang="en-US" dirty="0" smtClean="0"/>
              <a:t>London Dispersion Forces</a:t>
            </a:r>
          </a:p>
        </p:txBody>
      </p:sp>
      <p:pic>
        <p:nvPicPr>
          <p:cNvPr id="11272" name="Picture 20" descr="11_05-right only"/>
          <p:cNvPicPr>
            <a:picLocks noGrp="1" noChangeAspect="1" noChangeArrowheads="1"/>
          </p:cNvPicPr>
          <p:nvPr>
            <p:ph sz="half" idx="1"/>
          </p:nvPr>
        </p:nvPicPr>
        <p:blipFill>
          <a:blip r:embed="rId3">
            <a:extLst>
              <a:ext uri="{28A0092B-C50C-407E-A947-70E740481C1C}">
                <a14:useLocalDpi xmlns:a14="http://schemas.microsoft.com/office/drawing/2010/main" val="0"/>
              </a:ext>
            </a:extLst>
          </a:blip>
          <a:srcRect r="50000"/>
          <a:stretch>
            <a:fillRect/>
          </a:stretch>
        </p:blipFill>
        <p:spPr>
          <a:xfrm>
            <a:off x="1843088" y="1981200"/>
            <a:ext cx="2728912" cy="1981200"/>
          </a:xfrm>
        </p:spPr>
      </p:pic>
      <p:sp>
        <p:nvSpPr>
          <p:cNvPr id="11271" name="Rectangle 16"/>
          <p:cNvSpPr>
            <a:spLocks noGrp="1" noChangeArrowheads="1"/>
          </p:cNvSpPr>
          <p:nvPr>
            <p:ph type="body" sz="half" idx="2"/>
          </p:nvPr>
        </p:nvSpPr>
        <p:spPr>
          <a:xfrm>
            <a:off x="685800" y="4114800"/>
            <a:ext cx="7772400" cy="2286000"/>
          </a:xfrm>
        </p:spPr>
        <p:txBody>
          <a:bodyPr/>
          <a:lstStyle/>
          <a:p>
            <a:pPr marL="457200" indent="-457200" algn="l" eaLnBrk="1" hangingPunct="1">
              <a:buFont typeface="Arial" pitchFamily="34" charset="0"/>
              <a:buChar char="•"/>
            </a:pPr>
            <a:r>
              <a:rPr lang="en-US" sz="3600" dirty="0" smtClean="0"/>
              <a:t>Nonpolar</a:t>
            </a:r>
            <a:r>
              <a:rPr lang="en-US" sz="2800" dirty="0" smtClean="0"/>
              <a:t> molecules do not have permanent dipoles.  But at any given instant, the electrons may be unevenly distributed with in an atom or molecule.  </a:t>
            </a:r>
          </a:p>
        </p:txBody>
      </p:sp>
    </p:spTree>
    <p:extLst>
      <p:ext uri="{BB962C8B-B14F-4D97-AF65-F5344CB8AC3E}">
        <p14:creationId xmlns:p14="http://schemas.microsoft.com/office/powerpoint/2010/main" val="338633121"/>
      </p:ext>
    </p:extLst>
  </p:cSld>
  <p:clrMapOvr>
    <a:masterClrMapping/>
  </p:clrMapOvr>
  <p:transition>
    <p:fade/>
  </p:transition>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a:xfrm>
            <a:off x="381000" y="533400"/>
            <a:ext cx="8382000" cy="903288"/>
          </a:xfrm>
          <a:solidFill>
            <a:schemeClr val="bg2"/>
          </a:solidFill>
        </p:spPr>
        <p:txBody>
          <a:bodyPr/>
          <a:lstStyle/>
          <a:p>
            <a:pPr eaLnBrk="1" hangingPunct="1"/>
            <a:r>
              <a:rPr lang="en-US" dirty="0" smtClean="0"/>
              <a:t>London Dispersion Forces</a:t>
            </a:r>
          </a:p>
        </p:txBody>
      </p:sp>
      <p:pic>
        <p:nvPicPr>
          <p:cNvPr id="13316" name="Picture 7" descr="11_05-full doctored"/>
          <p:cNvPicPr>
            <a:picLocks noGrp="1" noChangeAspect="1" noChangeArrowheads="1"/>
          </p:cNvPicPr>
          <p:nvPr>
            <p:ph sz="half" idx="1"/>
          </p:nvPr>
        </p:nvPicPr>
        <p:blipFill>
          <a:blip r:embed="rId3" cstate="print">
            <a:extLst>
              <a:ext uri="{28A0092B-C50C-407E-A947-70E740481C1C}">
                <a14:useLocalDpi xmlns:a14="http://schemas.microsoft.com/office/drawing/2010/main" val="0"/>
              </a:ext>
            </a:extLst>
          </a:blip>
          <a:stretch>
            <a:fillRect/>
          </a:stretch>
        </p:blipFill>
        <p:spPr>
          <a:xfrm>
            <a:off x="1143000" y="1524000"/>
            <a:ext cx="6598376" cy="2397125"/>
          </a:xfrm>
        </p:spPr>
      </p:pic>
      <p:sp>
        <p:nvSpPr>
          <p:cNvPr id="13315" name="Rectangle 3"/>
          <p:cNvSpPr>
            <a:spLocks noGrp="1" noChangeArrowheads="1"/>
          </p:cNvSpPr>
          <p:nvPr>
            <p:ph type="body" sz="half" idx="2"/>
          </p:nvPr>
        </p:nvSpPr>
        <p:spPr>
          <a:xfrm>
            <a:off x="685800" y="4114800"/>
            <a:ext cx="7772400" cy="2438400"/>
          </a:xfrm>
        </p:spPr>
        <p:txBody>
          <a:bodyPr/>
          <a:lstStyle/>
          <a:p>
            <a:pPr marL="457200" indent="-457200" algn="l" eaLnBrk="1" hangingPunct="1">
              <a:buFont typeface="Arial" pitchFamily="34" charset="0"/>
              <a:buChar char="•"/>
            </a:pPr>
            <a:r>
              <a:rPr lang="en-US" sz="3600" dirty="0" smtClean="0"/>
              <a:t>London dispersion forces, or dispersion forces, are attractions between an instantaneous dipole and an induced dipole.</a:t>
            </a:r>
          </a:p>
        </p:txBody>
      </p:sp>
    </p:spTree>
    <p:extLst>
      <p:ext uri="{BB962C8B-B14F-4D97-AF65-F5344CB8AC3E}">
        <p14:creationId xmlns:p14="http://schemas.microsoft.com/office/powerpoint/2010/main" val="2106718187"/>
      </p:ext>
    </p:extLst>
  </p:cSld>
  <p:clrMapOvr>
    <a:masterClrMapping/>
  </p:clrMapOvr>
  <p:transition>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2"/>
          <p:cNvSpPr>
            <a:spLocks noGrp="1"/>
          </p:cNvSpPr>
          <p:nvPr>
            <p:ph type="sldNum" sz="quarter" idx="12"/>
          </p:nvPr>
        </p:nvSpPr>
        <p:spPr>
          <a:xfrm>
            <a:off x="76200" y="6637338"/>
            <a:ext cx="2133600" cy="365125"/>
          </a:xfrm>
          <a:prstGeom prst="rect">
            <a:avLst/>
          </a:prstGeom>
        </p:spPr>
        <p:txBody>
          <a:bodyPr/>
          <a:lstStyle/>
          <a:p>
            <a:pPr>
              <a:defRPr/>
            </a:pPr>
            <a:fld id="{A98996F7-3EC4-4685-9236-94D817F97017}" type="slidenum">
              <a:rPr lang="en-US"/>
              <a:pPr>
                <a:defRPr/>
              </a:pPr>
              <a:t>8</a:t>
            </a:fld>
            <a:endParaRPr lang="en-US" dirty="0"/>
          </a:p>
        </p:txBody>
      </p:sp>
      <p:sp>
        <p:nvSpPr>
          <p:cNvPr id="11266" name="Title 1"/>
          <p:cNvSpPr>
            <a:spLocks noGrp="1"/>
          </p:cNvSpPr>
          <p:nvPr>
            <p:ph type="title" idx="4294967295"/>
          </p:nvPr>
        </p:nvSpPr>
        <p:spPr>
          <a:xfrm>
            <a:off x="228600" y="304800"/>
            <a:ext cx="8229600" cy="639762"/>
          </a:xfrm>
          <a:solidFill>
            <a:schemeClr val="accent2"/>
          </a:solidFill>
        </p:spPr>
        <p:txBody>
          <a:bodyPr>
            <a:normAutofit fontScale="90000"/>
          </a:bodyPr>
          <a:lstStyle/>
          <a:p>
            <a:pPr marL="0" indent="0" algn="l">
              <a:buNone/>
            </a:pPr>
            <a:r>
              <a:rPr lang="en-US" dirty="0">
                <a:solidFill>
                  <a:schemeClr val="tx1"/>
                </a:solidFill>
                <a:latin typeface="Comic Sans MS" pitchFamily="66" charset="0"/>
              </a:rPr>
              <a:t>Atomic </a:t>
            </a:r>
            <a:r>
              <a:rPr lang="en-US" dirty="0" smtClean="0">
                <a:solidFill>
                  <a:schemeClr val="tx1"/>
                </a:solidFill>
                <a:latin typeface="Comic Sans MS" pitchFamily="66" charset="0"/>
              </a:rPr>
              <a:t>Radius</a:t>
            </a:r>
            <a:endParaRPr lang="en-US" dirty="0">
              <a:solidFill>
                <a:schemeClr val="tx1"/>
              </a:solidFill>
              <a:latin typeface="Comic Sans MS" pitchFamily="66" charset="0"/>
            </a:endParaRPr>
          </a:p>
        </p:txBody>
      </p:sp>
      <p:sp>
        <p:nvSpPr>
          <p:cNvPr id="3" name="Content Placeholder 2"/>
          <p:cNvSpPr>
            <a:spLocks noGrp="1"/>
          </p:cNvSpPr>
          <p:nvPr>
            <p:ph idx="4294967295"/>
          </p:nvPr>
        </p:nvSpPr>
        <p:spPr>
          <a:xfrm>
            <a:off x="0" y="1295400"/>
            <a:ext cx="9144000" cy="5181600"/>
          </a:xfrm>
        </p:spPr>
        <p:txBody>
          <a:bodyPr>
            <a:normAutofit/>
          </a:bodyPr>
          <a:lstStyle/>
          <a:p>
            <a:r>
              <a:rPr lang="en-US" sz="4400" dirty="0">
                <a:latin typeface="Comic Sans MS" pitchFamily="66" charset="0"/>
              </a:rPr>
              <a:t>Atomic </a:t>
            </a:r>
            <a:r>
              <a:rPr lang="en-US" sz="4400" dirty="0" smtClean="0">
                <a:latin typeface="Comic Sans MS" pitchFamily="66" charset="0"/>
              </a:rPr>
              <a:t>radius </a:t>
            </a:r>
            <a:r>
              <a:rPr lang="en-US" sz="4400" dirty="0">
                <a:latin typeface="Comic Sans MS" pitchFamily="66" charset="0"/>
              </a:rPr>
              <a:t>is determined by two factors. </a:t>
            </a:r>
          </a:p>
          <a:p>
            <a:pPr>
              <a:buFont typeface="Arial" charset="0"/>
              <a:buNone/>
            </a:pPr>
            <a:r>
              <a:rPr lang="en-US" sz="4400" dirty="0">
                <a:latin typeface="Comic Sans MS" pitchFamily="66" charset="0"/>
              </a:rPr>
              <a:t>	1.  The number of energy levels</a:t>
            </a:r>
          </a:p>
          <a:p>
            <a:pPr>
              <a:buFont typeface="Arial" charset="0"/>
              <a:buNone/>
            </a:pPr>
            <a:r>
              <a:rPr lang="en-US" sz="4400" dirty="0">
                <a:latin typeface="Comic Sans MS" pitchFamily="66" charset="0"/>
              </a:rPr>
              <a:t>	2.  The effective nuclear charge.</a:t>
            </a:r>
          </a:p>
        </p:txBody>
      </p:sp>
    </p:spTree>
    <p:extLst>
      <p:ext uri="{BB962C8B-B14F-4D97-AF65-F5344CB8AC3E}">
        <p14:creationId xmlns:p14="http://schemas.microsoft.com/office/powerpoint/2010/main" val="2603326908"/>
      </p:ext>
    </p:extLst>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a:xfrm>
            <a:off x="381000" y="457200"/>
            <a:ext cx="8382000" cy="979488"/>
          </a:xfrm>
          <a:solidFill>
            <a:schemeClr val="bg2"/>
          </a:solidFill>
        </p:spPr>
        <p:txBody>
          <a:bodyPr/>
          <a:lstStyle/>
          <a:p>
            <a:pPr eaLnBrk="1" hangingPunct="1"/>
            <a:r>
              <a:rPr lang="en-US" dirty="0" smtClean="0"/>
              <a:t>London Dispersion Forces</a:t>
            </a:r>
          </a:p>
        </p:txBody>
      </p:sp>
      <p:pic>
        <p:nvPicPr>
          <p:cNvPr id="14340" name="Picture 7" descr="11_05-full doctored"/>
          <p:cNvPicPr>
            <a:picLocks noGrp="1" noChangeAspect="1" noChangeArrowheads="1"/>
          </p:cNvPicPr>
          <p:nvPr>
            <p:ph sz="half" idx="1"/>
          </p:nvPr>
        </p:nvPicPr>
        <p:blipFill>
          <a:blip r:embed="rId3" cstate="print">
            <a:extLst>
              <a:ext uri="{28A0092B-C50C-407E-A947-70E740481C1C}">
                <a14:useLocalDpi xmlns:a14="http://schemas.microsoft.com/office/drawing/2010/main" val="0"/>
              </a:ext>
            </a:extLst>
          </a:blip>
          <a:stretch>
            <a:fillRect/>
          </a:stretch>
        </p:blipFill>
        <p:spPr>
          <a:xfrm>
            <a:off x="1600200" y="1600200"/>
            <a:ext cx="6388626" cy="2320925"/>
          </a:xfrm>
        </p:spPr>
      </p:pic>
      <p:sp>
        <p:nvSpPr>
          <p:cNvPr id="14339" name="Rectangle 3"/>
          <p:cNvSpPr>
            <a:spLocks noGrp="1" noChangeArrowheads="1"/>
          </p:cNvSpPr>
          <p:nvPr>
            <p:ph type="body" sz="half" idx="2"/>
          </p:nvPr>
        </p:nvSpPr>
        <p:spPr>
          <a:xfrm>
            <a:off x="685800" y="4114800"/>
            <a:ext cx="7772400" cy="2438400"/>
          </a:xfrm>
        </p:spPr>
        <p:txBody>
          <a:bodyPr>
            <a:normAutofit fontScale="92500"/>
          </a:bodyPr>
          <a:lstStyle/>
          <a:p>
            <a:pPr marL="457200" indent="-457200" algn="l" eaLnBrk="1" hangingPunct="1">
              <a:lnSpc>
                <a:spcPct val="90000"/>
              </a:lnSpc>
              <a:buFont typeface="Arial" pitchFamily="34" charset="0"/>
              <a:buChar char="•"/>
            </a:pPr>
            <a:r>
              <a:rPr lang="en-US" sz="3200" dirty="0" smtClean="0"/>
              <a:t>These forces are present in </a:t>
            </a:r>
            <a:r>
              <a:rPr lang="en-US" sz="3200" i="1" dirty="0" smtClean="0"/>
              <a:t>all</a:t>
            </a:r>
            <a:r>
              <a:rPr lang="en-US" sz="3200" dirty="0" smtClean="0"/>
              <a:t> molecules, whether they are polar or nonpolar.</a:t>
            </a:r>
          </a:p>
          <a:p>
            <a:pPr marL="457200" indent="-457200" algn="l" eaLnBrk="1" hangingPunct="1">
              <a:lnSpc>
                <a:spcPct val="90000"/>
              </a:lnSpc>
              <a:buFont typeface="Arial" pitchFamily="34" charset="0"/>
              <a:buChar char="•"/>
            </a:pPr>
            <a:r>
              <a:rPr lang="en-US" sz="3200" dirty="0" smtClean="0"/>
              <a:t>The tendency of an electron cloud to distort in this way is called </a:t>
            </a:r>
            <a:r>
              <a:rPr lang="en-US" sz="3200" dirty="0" err="1" smtClean="0">
                <a:solidFill>
                  <a:srgbClr val="000080"/>
                </a:solidFill>
              </a:rPr>
              <a:t>polarizability</a:t>
            </a:r>
            <a:r>
              <a:rPr lang="en-US" sz="3200" dirty="0" smtClean="0"/>
              <a:t>.</a:t>
            </a:r>
            <a:endParaRPr lang="en-US" sz="3200" dirty="0" smtClean="0">
              <a:solidFill>
                <a:schemeClr val="accent2"/>
              </a:solidFill>
            </a:endParaRPr>
          </a:p>
        </p:txBody>
      </p:sp>
    </p:spTree>
    <p:extLst>
      <p:ext uri="{BB962C8B-B14F-4D97-AF65-F5344CB8AC3E}">
        <p14:creationId xmlns:p14="http://schemas.microsoft.com/office/powerpoint/2010/main" val="3386882140"/>
      </p:ext>
    </p:extLst>
  </p:cSld>
  <p:clrMapOvr>
    <a:masterClrMapping/>
  </p:clrMapOvr>
  <p:transition>
    <p:fade/>
  </p:transition>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a:xfrm>
            <a:off x="228600" y="457200"/>
            <a:ext cx="8610600" cy="914400"/>
          </a:xfrm>
          <a:solidFill>
            <a:schemeClr val="bg2"/>
          </a:solidFill>
        </p:spPr>
        <p:txBody>
          <a:bodyPr/>
          <a:lstStyle/>
          <a:p>
            <a:pPr eaLnBrk="1" hangingPunct="1"/>
            <a:r>
              <a:rPr lang="en-US" dirty="0" smtClean="0"/>
              <a:t>Factors Affecting London Forces</a:t>
            </a:r>
          </a:p>
        </p:txBody>
      </p:sp>
      <p:pic>
        <p:nvPicPr>
          <p:cNvPr id="15364" name="Picture 7" descr="11_06"/>
          <p:cNvPicPr>
            <a:picLocks noGrp="1" noChangeAspect="1" noChangeArrowheads="1"/>
          </p:cNvPicPr>
          <p:nvPr>
            <p:ph sz="half" idx="1"/>
          </p:nvPr>
        </p:nvPicPr>
        <p:blipFill>
          <a:blip r:embed="rId3">
            <a:extLst>
              <a:ext uri="{28A0092B-C50C-407E-A947-70E740481C1C}">
                <a14:useLocalDpi xmlns:a14="http://schemas.microsoft.com/office/drawing/2010/main" val="0"/>
              </a:ext>
            </a:extLst>
          </a:blip>
          <a:srcRect b="3300"/>
          <a:stretch>
            <a:fillRect/>
          </a:stretch>
        </p:blipFill>
        <p:spPr>
          <a:xfrm>
            <a:off x="533400" y="1524000"/>
            <a:ext cx="2286000" cy="4419600"/>
          </a:xfrm>
        </p:spPr>
      </p:pic>
      <p:sp>
        <p:nvSpPr>
          <p:cNvPr id="15363" name="Rectangle 4"/>
          <p:cNvSpPr>
            <a:spLocks noGrp="1" noChangeArrowheads="1"/>
          </p:cNvSpPr>
          <p:nvPr>
            <p:ph type="body" sz="half" idx="2"/>
          </p:nvPr>
        </p:nvSpPr>
        <p:spPr>
          <a:xfrm>
            <a:off x="2971800" y="1752600"/>
            <a:ext cx="5791200" cy="4114800"/>
          </a:xfrm>
        </p:spPr>
        <p:txBody>
          <a:bodyPr>
            <a:normAutofit fontScale="92500" lnSpcReduction="20000"/>
          </a:bodyPr>
          <a:lstStyle/>
          <a:p>
            <a:pPr marL="457200" indent="-457200" algn="l" eaLnBrk="1" hangingPunct="1">
              <a:buFont typeface="Arial" pitchFamily="34" charset="0"/>
              <a:buChar char="•"/>
            </a:pPr>
            <a:r>
              <a:rPr lang="en-US" sz="3200" dirty="0" smtClean="0"/>
              <a:t>The shape of the molecule affects the strength of dispersion forces:  long, skinny molecules (like n-pentane tend to have stronger dispersion forces than short, fat ones (like </a:t>
            </a:r>
            <a:r>
              <a:rPr lang="en-US" sz="3200" dirty="0" err="1" smtClean="0"/>
              <a:t>neopentane</a:t>
            </a:r>
            <a:r>
              <a:rPr lang="en-US" sz="3200" dirty="0" smtClean="0"/>
              <a:t>).</a:t>
            </a:r>
          </a:p>
          <a:p>
            <a:pPr marL="457200" indent="-457200" algn="l" eaLnBrk="1" hangingPunct="1">
              <a:buFont typeface="Arial" pitchFamily="34" charset="0"/>
              <a:buChar char="•"/>
            </a:pPr>
            <a:r>
              <a:rPr lang="en-US" sz="3200" dirty="0" smtClean="0"/>
              <a:t>This is due to the increased surface area in n-pentane.</a:t>
            </a:r>
          </a:p>
        </p:txBody>
      </p:sp>
    </p:spTree>
    <p:extLst>
      <p:ext uri="{BB962C8B-B14F-4D97-AF65-F5344CB8AC3E}">
        <p14:creationId xmlns:p14="http://schemas.microsoft.com/office/powerpoint/2010/main" val="3200798650"/>
      </p:ext>
    </p:extLst>
  </p:cSld>
  <p:clrMapOvr>
    <a:masterClrMapping/>
  </p:clrMapOvr>
  <p:transition spd="slow">
    <p:fade/>
  </p:transition>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a:xfrm>
            <a:off x="-38100" y="304800"/>
            <a:ext cx="9182100" cy="762000"/>
          </a:xfrm>
          <a:solidFill>
            <a:schemeClr val="bg2"/>
          </a:solidFill>
        </p:spPr>
        <p:txBody>
          <a:bodyPr/>
          <a:lstStyle/>
          <a:p>
            <a:pPr marL="0" indent="0" algn="l" eaLnBrk="1" hangingPunct="1">
              <a:buNone/>
            </a:pPr>
            <a:r>
              <a:rPr lang="en-US" dirty="0" smtClean="0"/>
              <a:t>Factors Affecting London Forces</a:t>
            </a:r>
          </a:p>
        </p:txBody>
      </p:sp>
      <p:pic>
        <p:nvPicPr>
          <p:cNvPr id="16388" name="Picture 10" descr="11_T03"/>
          <p:cNvPicPr>
            <a:picLocks noGrp="1" noChangeAspect="1" noChangeArrowheads="1"/>
          </p:cNvPicPr>
          <p:nvPr>
            <p:ph sz="half" idx="1"/>
          </p:nvPr>
        </p:nvPicPr>
        <p:blipFill>
          <a:blip r:embed="rId3" cstate="print">
            <a:extLst>
              <a:ext uri="{28A0092B-C50C-407E-A947-70E740481C1C}">
                <a14:useLocalDpi xmlns:a14="http://schemas.microsoft.com/office/drawing/2010/main" val="0"/>
              </a:ext>
            </a:extLst>
          </a:blip>
          <a:stretch>
            <a:fillRect/>
          </a:stretch>
        </p:blipFill>
        <p:spPr>
          <a:xfrm>
            <a:off x="838200" y="1524000"/>
            <a:ext cx="7319094" cy="2625725"/>
          </a:xfrm>
        </p:spPr>
      </p:pic>
      <p:sp>
        <p:nvSpPr>
          <p:cNvPr id="16387" name="Rectangle 4"/>
          <p:cNvSpPr>
            <a:spLocks noGrp="1" noChangeArrowheads="1"/>
          </p:cNvSpPr>
          <p:nvPr>
            <p:ph type="body" sz="half" idx="2"/>
          </p:nvPr>
        </p:nvSpPr>
        <p:spPr>
          <a:xfrm>
            <a:off x="381000" y="3962400"/>
            <a:ext cx="8382000" cy="1828800"/>
          </a:xfrm>
        </p:spPr>
        <p:txBody>
          <a:bodyPr>
            <a:noAutofit/>
          </a:bodyPr>
          <a:lstStyle/>
          <a:p>
            <a:pPr marL="457200" indent="-457200" algn="l" eaLnBrk="1" hangingPunct="1">
              <a:buFont typeface="Arial" pitchFamily="34" charset="0"/>
              <a:buChar char="•"/>
            </a:pPr>
            <a:r>
              <a:rPr lang="en-US" sz="3200" dirty="0" smtClean="0"/>
              <a:t>The strength of dispersion forces tends to increase with increased molecular weight.</a:t>
            </a:r>
          </a:p>
          <a:p>
            <a:pPr marL="457200" indent="-457200" algn="l" eaLnBrk="1" hangingPunct="1">
              <a:buFont typeface="Arial" pitchFamily="34" charset="0"/>
              <a:buChar char="•"/>
            </a:pPr>
            <a:r>
              <a:rPr lang="en-US" sz="3200" dirty="0" smtClean="0"/>
              <a:t>Larger atoms have larger electron clouds which are easier to polarize.</a:t>
            </a:r>
          </a:p>
        </p:txBody>
      </p:sp>
    </p:spTree>
    <p:extLst>
      <p:ext uri="{BB962C8B-B14F-4D97-AF65-F5344CB8AC3E}">
        <p14:creationId xmlns:p14="http://schemas.microsoft.com/office/powerpoint/2010/main" val="1820920619"/>
      </p:ext>
    </p:extLst>
  </p:cSld>
  <p:clrMapOvr>
    <a:masterClrMapping/>
  </p:clrMapOvr>
  <p:transition>
    <p:fade/>
  </p:transition>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a:xfrm>
            <a:off x="685800" y="457200"/>
            <a:ext cx="7772400" cy="914400"/>
          </a:xfrm>
          <a:solidFill>
            <a:schemeClr val="bg2"/>
          </a:solidFill>
        </p:spPr>
        <p:txBody>
          <a:bodyPr/>
          <a:lstStyle/>
          <a:p>
            <a:pPr eaLnBrk="1" hangingPunct="1"/>
            <a:r>
              <a:rPr lang="en-US" dirty="0" smtClean="0"/>
              <a:t>Hydrogen Bonding</a:t>
            </a:r>
          </a:p>
        </p:txBody>
      </p:sp>
      <p:sp>
        <p:nvSpPr>
          <p:cNvPr id="19459" name="Rectangle 3"/>
          <p:cNvSpPr>
            <a:spLocks noGrp="1" noChangeArrowheads="1"/>
          </p:cNvSpPr>
          <p:nvPr>
            <p:ph type="body" sz="half" idx="1"/>
          </p:nvPr>
        </p:nvSpPr>
        <p:spPr>
          <a:xfrm>
            <a:off x="381000" y="1524000"/>
            <a:ext cx="5867400" cy="4114800"/>
          </a:xfrm>
        </p:spPr>
        <p:txBody>
          <a:bodyPr>
            <a:normAutofit fontScale="92500" lnSpcReduction="10000"/>
          </a:bodyPr>
          <a:lstStyle/>
          <a:p>
            <a:pPr marL="457200" indent="-457200" algn="l" eaLnBrk="1" hangingPunct="1">
              <a:buFont typeface="Arial" pitchFamily="34" charset="0"/>
              <a:buChar char="•"/>
            </a:pPr>
            <a:r>
              <a:rPr lang="en-US" sz="3200" dirty="0" smtClean="0"/>
              <a:t>The dipole-dipole interactions experienced when H is bonded to N, O, or F are unusually strong.</a:t>
            </a:r>
          </a:p>
          <a:p>
            <a:pPr marL="457200" indent="-457200" algn="l" eaLnBrk="1" hangingPunct="1">
              <a:buFont typeface="Arial" pitchFamily="34" charset="0"/>
              <a:buChar char="•"/>
            </a:pPr>
            <a:r>
              <a:rPr lang="en-US" sz="3200" dirty="0" smtClean="0"/>
              <a:t>We call these interactions </a:t>
            </a:r>
            <a:r>
              <a:rPr lang="en-US" sz="3200" dirty="0" smtClean="0">
                <a:solidFill>
                  <a:srgbClr val="000080"/>
                </a:solidFill>
              </a:rPr>
              <a:t>hydrogen bonds</a:t>
            </a:r>
            <a:r>
              <a:rPr lang="en-US" sz="3200" dirty="0" smtClean="0"/>
              <a:t>.</a:t>
            </a:r>
          </a:p>
          <a:p>
            <a:pPr marL="457200" indent="-457200" algn="l" eaLnBrk="1" hangingPunct="1">
              <a:buFont typeface="Arial" pitchFamily="34" charset="0"/>
              <a:buChar char="•"/>
            </a:pPr>
            <a:r>
              <a:rPr lang="en-US" sz="3200" dirty="0" smtClean="0"/>
              <a:t>Although it is called a bond it is actually an intermolecular force</a:t>
            </a:r>
          </a:p>
        </p:txBody>
      </p:sp>
      <p:pic>
        <p:nvPicPr>
          <p:cNvPr id="19460" name="Picture 7" descr="11_08"/>
          <p:cNvPicPr>
            <a:picLocks noGrp="1" noChangeAspect="1" noChangeArrowheads="1"/>
          </p:cNvPicPr>
          <p:nvPr>
            <p:ph sz="half" idx="2"/>
          </p:nvPr>
        </p:nvPicPr>
        <p:blipFill>
          <a:blip r:embed="rId3">
            <a:extLst>
              <a:ext uri="{28A0092B-C50C-407E-A947-70E740481C1C}">
                <a14:useLocalDpi xmlns:a14="http://schemas.microsoft.com/office/drawing/2010/main" val="0"/>
              </a:ext>
            </a:extLst>
          </a:blip>
          <a:srcRect b="3300"/>
          <a:stretch>
            <a:fillRect/>
          </a:stretch>
        </p:blipFill>
        <p:spPr>
          <a:xfrm>
            <a:off x="6477000" y="1295400"/>
            <a:ext cx="2286000" cy="4419600"/>
          </a:xfrm>
        </p:spPr>
      </p:pic>
    </p:spTree>
    <p:extLst>
      <p:ext uri="{BB962C8B-B14F-4D97-AF65-F5344CB8AC3E}">
        <p14:creationId xmlns:p14="http://schemas.microsoft.com/office/powerpoint/2010/main" val="328002836"/>
      </p:ext>
    </p:extLst>
  </p:cSld>
  <p:clrMapOvr>
    <a:masterClrMapping/>
  </p:clrMapOvr>
  <p:transition spd="slow"/>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3" name="Rectangle 2"/>
          <p:cNvSpPr>
            <a:spLocks noGrp="1" noChangeArrowheads="1"/>
          </p:cNvSpPr>
          <p:nvPr>
            <p:ph type="title"/>
          </p:nvPr>
        </p:nvSpPr>
        <p:spPr>
          <a:xfrm>
            <a:off x="0" y="457200"/>
            <a:ext cx="9144000" cy="914400"/>
          </a:xfrm>
          <a:solidFill>
            <a:schemeClr val="bg2"/>
          </a:solidFill>
        </p:spPr>
        <p:txBody>
          <a:bodyPr/>
          <a:lstStyle/>
          <a:p>
            <a:pPr eaLnBrk="1" hangingPunct="1"/>
            <a:r>
              <a:rPr lang="en-US" dirty="0" smtClean="0"/>
              <a:t>Hydrogen Bonding</a:t>
            </a:r>
          </a:p>
        </p:txBody>
      </p:sp>
      <p:pic>
        <p:nvPicPr>
          <p:cNvPr id="20482" name="Picture 13" descr="11_10"/>
          <p:cNvPicPr>
            <a:picLocks noGrp="1" noChangeAspect="1" noChangeArrowheads="1"/>
          </p:cNvPicPr>
          <p:nvPr>
            <p:ph sz="half" idx="1"/>
          </p:nvPr>
        </p:nvPicPr>
        <p:blipFill>
          <a:blip r:embed="rId3">
            <a:extLst>
              <a:ext uri="{28A0092B-C50C-407E-A947-70E740481C1C}">
                <a14:useLocalDpi xmlns:a14="http://schemas.microsoft.com/office/drawing/2010/main" val="0"/>
              </a:ext>
            </a:extLst>
          </a:blip>
          <a:srcRect b="9279"/>
          <a:stretch>
            <a:fillRect/>
          </a:stretch>
        </p:blipFill>
        <p:spPr>
          <a:xfrm>
            <a:off x="203200" y="1857375"/>
            <a:ext cx="5130800" cy="4238625"/>
          </a:xfrm>
        </p:spPr>
      </p:pic>
      <p:sp>
        <p:nvSpPr>
          <p:cNvPr id="20484" name="Rectangle 4"/>
          <p:cNvSpPr>
            <a:spLocks noGrp="1" noChangeArrowheads="1"/>
          </p:cNvSpPr>
          <p:nvPr>
            <p:ph type="body" sz="half" idx="2"/>
          </p:nvPr>
        </p:nvSpPr>
        <p:spPr>
          <a:xfrm>
            <a:off x="5029200" y="1524000"/>
            <a:ext cx="3810000" cy="4038600"/>
          </a:xfrm>
        </p:spPr>
        <p:txBody>
          <a:bodyPr>
            <a:noAutofit/>
          </a:bodyPr>
          <a:lstStyle/>
          <a:p>
            <a:pPr marL="457200" indent="-457200" algn="l" eaLnBrk="1" hangingPunct="1">
              <a:buFont typeface="Arial" pitchFamily="34" charset="0"/>
              <a:buChar char="•"/>
            </a:pPr>
            <a:r>
              <a:rPr lang="en-US" sz="3600" dirty="0" smtClean="0"/>
              <a:t>Hydrogen bonding arises in part from the high electronegativity of nitrogen, oxygen, and fluorine.</a:t>
            </a:r>
          </a:p>
        </p:txBody>
      </p:sp>
    </p:spTree>
    <p:extLst>
      <p:ext uri="{BB962C8B-B14F-4D97-AF65-F5344CB8AC3E}">
        <p14:creationId xmlns:p14="http://schemas.microsoft.com/office/powerpoint/2010/main" val="2079972149"/>
      </p:ext>
    </p:extLst>
  </p:cSld>
  <p:clrMapOvr>
    <a:masterClrMapping/>
  </p:clrMapOvr>
  <p:transition spd="slow">
    <p:fade/>
  </p:transition>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a:xfrm>
            <a:off x="464400" y="655638"/>
            <a:ext cx="8229600" cy="944562"/>
          </a:xfrm>
          <a:solidFill>
            <a:schemeClr val="bg2"/>
          </a:solidFill>
        </p:spPr>
        <p:txBody>
          <a:bodyPr/>
          <a:lstStyle/>
          <a:p>
            <a:r>
              <a:rPr lang="en-US" sz="3600" dirty="0" smtClean="0"/>
              <a:t>Determination of Intermolecular Forces</a:t>
            </a:r>
          </a:p>
        </p:txBody>
      </p:sp>
      <p:sp>
        <p:nvSpPr>
          <p:cNvPr id="21507" name="Rectangle 3"/>
          <p:cNvSpPr>
            <a:spLocks noGrp="1" noChangeArrowheads="1"/>
          </p:cNvSpPr>
          <p:nvPr>
            <p:ph idx="4294967295"/>
          </p:nvPr>
        </p:nvSpPr>
        <p:spPr>
          <a:xfrm>
            <a:off x="685800" y="1676400"/>
            <a:ext cx="7772400" cy="4495800"/>
          </a:xfrm>
          <a:prstGeom prst="rect">
            <a:avLst/>
          </a:prstGeom>
        </p:spPr>
        <p:txBody>
          <a:bodyPr/>
          <a:lstStyle/>
          <a:p>
            <a:pPr marL="514350" indent="-514350" algn="l">
              <a:buFont typeface="+mj-lt"/>
              <a:buAutoNum type="arabicPeriod"/>
            </a:pPr>
            <a:endParaRPr lang="en-US" sz="2800" dirty="0" smtClean="0"/>
          </a:p>
          <a:p>
            <a:pPr marL="514350" indent="-514350" algn="l">
              <a:buFont typeface="+mj-lt"/>
              <a:buAutoNum type="arabicPeriod"/>
            </a:pPr>
            <a:r>
              <a:rPr lang="en-US" sz="2800" dirty="0" smtClean="0"/>
              <a:t>Draw the Lewis Structure</a:t>
            </a:r>
          </a:p>
          <a:p>
            <a:pPr marL="514350" indent="-514350" algn="l">
              <a:buFont typeface="+mj-lt"/>
              <a:buAutoNum type="arabicPeriod"/>
            </a:pPr>
            <a:r>
              <a:rPr lang="en-US" sz="2800" dirty="0" smtClean="0"/>
              <a:t>Determine if the molecule is polar or nonpolar </a:t>
            </a:r>
          </a:p>
          <a:p>
            <a:pPr algn="l">
              <a:buFontTx/>
              <a:buNone/>
            </a:pPr>
            <a:endParaRPr lang="en-US" sz="2800" dirty="0" smtClean="0"/>
          </a:p>
        </p:txBody>
      </p:sp>
    </p:spTree>
    <p:extLst>
      <p:ext uri="{BB962C8B-B14F-4D97-AF65-F5344CB8AC3E}">
        <p14:creationId xmlns:p14="http://schemas.microsoft.com/office/powerpoint/2010/main" val="1632846344"/>
      </p:ext>
    </p:extLst>
  </p:cSld>
  <p:clrMapOvr>
    <a:masterClrMapping/>
  </p:clrMapOvr>
  <p:transition spd="slow"/>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le 1"/>
          <p:cNvSpPr>
            <a:spLocks noGrp="1"/>
          </p:cNvSpPr>
          <p:nvPr>
            <p:ph type="title"/>
          </p:nvPr>
        </p:nvSpPr>
        <p:spPr>
          <a:xfrm>
            <a:off x="457200" y="152400"/>
            <a:ext cx="8229600" cy="944562"/>
          </a:xfrm>
          <a:solidFill>
            <a:schemeClr val="bg2"/>
          </a:solidFill>
        </p:spPr>
        <p:txBody>
          <a:bodyPr/>
          <a:lstStyle/>
          <a:p>
            <a:pPr algn="l"/>
            <a:r>
              <a:rPr lang="en-US" dirty="0" smtClean="0"/>
              <a:t>Determination of Intermolecular Forces</a:t>
            </a:r>
          </a:p>
        </p:txBody>
      </p:sp>
      <p:sp>
        <p:nvSpPr>
          <p:cNvPr id="22531" name="Content Placeholder 2"/>
          <p:cNvSpPr>
            <a:spLocks noGrp="1"/>
          </p:cNvSpPr>
          <p:nvPr>
            <p:ph idx="4294967295"/>
          </p:nvPr>
        </p:nvSpPr>
        <p:spPr>
          <a:xfrm>
            <a:off x="685800" y="1600200"/>
            <a:ext cx="7772400" cy="4953000"/>
          </a:xfrm>
          <a:prstGeom prst="rect">
            <a:avLst/>
          </a:prstGeom>
        </p:spPr>
        <p:txBody>
          <a:bodyPr>
            <a:normAutofit lnSpcReduction="10000"/>
          </a:bodyPr>
          <a:lstStyle/>
          <a:p>
            <a:pPr marL="457200" indent="-457200" algn="l">
              <a:buFont typeface="Arial" pitchFamily="34" charset="0"/>
              <a:buChar char="•"/>
            </a:pPr>
            <a:r>
              <a:rPr lang="en-US" sz="3200" dirty="0" smtClean="0"/>
              <a:t>Nonpolar molecule = dispersion forces</a:t>
            </a:r>
          </a:p>
          <a:p>
            <a:pPr marL="457200" indent="-457200" algn="l">
              <a:buFont typeface="Arial" pitchFamily="34" charset="0"/>
              <a:buChar char="•"/>
            </a:pPr>
            <a:endParaRPr lang="en-US" sz="3200" dirty="0" smtClean="0"/>
          </a:p>
          <a:p>
            <a:pPr marL="457200" indent="-457200" algn="l">
              <a:buFont typeface="Arial" pitchFamily="34" charset="0"/>
              <a:buChar char="•"/>
            </a:pPr>
            <a:r>
              <a:rPr lang="en-US" sz="3200" dirty="0" smtClean="0"/>
              <a:t>Polar molecule = dipole forces, dispersion forces</a:t>
            </a:r>
          </a:p>
          <a:p>
            <a:pPr marL="457200" indent="-457200" algn="l">
              <a:buFont typeface="Arial" pitchFamily="34" charset="0"/>
              <a:buChar char="•"/>
            </a:pPr>
            <a:endParaRPr lang="en-US" sz="3200" dirty="0" smtClean="0"/>
          </a:p>
          <a:p>
            <a:pPr marL="457200" indent="-457200" algn="l">
              <a:buFont typeface="Arial" pitchFamily="34" charset="0"/>
              <a:buChar char="•"/>
            </a:pPr>
            <a:r>
              <a:rPr lang="en-US" sz="3200" dirty="0" smtClean="0"/>
              <a:t>Polar molecules with hydrogen directly bonded to fluorine, oxygen or nitrogen = hydrogen bonding, dipole forces, dispersion forces</a:t>
            </a:r>
          </a:p>
        </p:txBody>
      </p:sp>
    </p:spTree>
    <p:extLst>
      <p:ext uri="{BB962C8B-B14F-4D97-AF65-F5344CB8AC3E}">
        <p14:creationId xmlns:p14="http://schemas.microsoft.com/office/powerpoint/2010/main" val="2231899717"/>
      </p:ext>
    </p:extLst>
  </p:cSld>
  <p:clrMapOvr>
    <a:masterClrMapping/>
  </p:clrMapOvr>
  <p:transition spd="slow"/>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95400" y="228600"/>
            <a:ext cx="6512511" cy="1143000"/>
          </a:xfrm>
          <a:solidFill>
            <a:schemeClr val="bg2"/>
          </a:solidFill>
        </p:spPr>
        <p:txBody>
          <a:bodyPr/>
          <a:lstStyle/>
          <a:p>
            <a:r>
              <a:rPr lang="en-US" dirty="0" smtClean="0"/>
              <a:t>Layering of IMF’s</a:t>
            </a:r>
            <a:endParaRPr lang="en-US" dirty="0"/>
          </a:p>
        </p:txBody>
      </p:sp>
      <p:sp>
        <p:nvSpPr>
          <p:cNvPr id="3" name="Content Placeholder 2"/>
          <p:cNvSpPr>
            <a:spLocks noGrp="1"/>
          </p:cNvSpPr>
          <p:nvPr>
            <p:ph idx="4294967295"/>
          </p:nvPr>
        </p:nvSpPr>
        <p:spPr>
          <a:xfrm>
            <a:off x="30480" y="1752600"/>
            <a:ext cx="8991600" cy="3352800"/>
          </a:xfrm>
          <a:prstGeom prst="rect">
            <a:avLst/>
          </a:prstGeom>
        </p:spPr>
        <p:txBody>
          <a:bodyPr/>
          <a:lstStyle/>
          <a:p>
            <a:pPr marL="457200" indent="-457200" algn="l">
              <a:buFont typeface="Arial" panose="020B0604020202020204" pitchFamily="34" charset="0"/>
              <a:buChar char="•"/>
            </a:pPr>
            <a:r>
              <a:rPr lang="en-US" sz="3600" dirty="0" smtClean="0"/>
              <a:t>Usually IMF’s are described in terms of the strongest one present </a:t>
            </a:r>
          </a:p>
          <a:p>
            <a:pPr marL="1084263" lvl="1" indent="-457200" algn="l"/>
            <a:r>
              <a:rPr lang="en-US" sz="3600" dirty="0" smtClean="0"/>
              <a:t>Strongest – Hydrogen Bond</a:t>
            </a:r>
          </a:p>
          <a:p>
            <a:pPr marL="1084263" lvl="1" indent="-457200" algn="l"/>
            <a:r>
              <a:rPr lang="en-US" sz="3600" dirty="0" smtClean="0"/>
              <a:t>Medium – Dipole/Dipole</a:t>
            </a:r>
          </a:p>
          <a:p>
            <a:pPr marL="1084263" lvl="1" indent="-457200" algn="l"/>
            <a:r>
              <a:rPr lang="en-US" sz="3600" dirty="0" smtClean="0"/>
              <a:t>Weak – London dispersion forces</a:t>
            </a:r>
            <a:endParaRPr lang="en-US" sz="3600" dirty="0"/>
          </a:p>
        </p:txBody>
      </p:sp>
      <p:sp>
        <p:nvSpPr>
          <p:cNvPr id="4" name="Slide Number Placeholder 3"/>
          <p:cNvSpPr>
            <a:spLocks noGrp="1"/>
          </p:cNvSpPr>
          <p:nvPr>
            <p:ph type="sldNum" sz="quarter" idx="12"/>
          </p:nvPr>
        </p:nvSpPr>
        <p:spPr/>
        <p:txBody>
          <a:bodyPr/>
          <a:lstStyle/>
          <a:p>
            <a:pPr>
              <a:defRPr/>
            </a:pPr>
            <a:fld id="{7AA5AF79-D145-4FB1-8325-64C17FB2CD8C}" type="slidenum">
              <a:rPr lang="en-US" smtClean="0"/>
              <a:pPr>
                <a:defRPr/>
              </a:pPr>
              <a:t>87</a:t>
            </a:fld>
            <a:endParaRPr lang="en-US"/>
          </a:p>
        </p:txBody>
      </p:sp>
    </p:spTree>
    <p:extLst>
      <p:ext uri="{BB962C8B-B14F-4D97-AF65-F5344CB8AC3E}">
        <p14:creationId xmlns:p14="http://schemas.microsoft.com/office/powerpoint/2010/main" val="1025312358"/>
      </p:ext>
    </p:extLst>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a:xfrm>
            <a:off x="685800" y="304800"/>
            <a:ext cx="7772400" cy="762000"/>
          </a:xfrm>
          <a:solidFill>
            <a:schemeClr val="bg2"/>
          </a:solidFill>
        </p:spPr>
        <p:txBody>
          <a:bodyPr/>
          <a:lstStyle/>
          <a:p>
            <a:r>
              <a:rPr lang="en-US" dirty="0" smtClean="0"/>
              <a:t>Example </a:t>
            </a:r>
          </a:p>
        </p:txBody>
      </p:sp>
      <p:sp>
        <p:nvSpPr>
          <p:cNvPr id="24579" name="Rectangle 3"/>
          <p:cNvSpPr>
            <a:spLocks noGrp="1" noChangeArrowheads="1"/>
          </p:cNvSpPr>
          <p:nvPr>
            <p:ph idx="4294967295"/>
          </p:nvPr>
        </p:nvSpPr>
        <p:spPr>
          <a:xfrm>
            <a:off x="685800" y="990600"/>
            <a:ext cx="7772400" cy="5486400"/>
          </a:xfrm>
          <a:prstGeom prst="rect">
            <a:avLst/>
          </a:prstGeom>
        </p:spPr>
        <p:txBody>
          <a:bodyPr>
            <a:normAutofit lnSpcReduction="10000"/>
          </a:bodyPr>
          <a:lstStyle/>
          <a:p>
            <a:pPr algn="l">
              <a:buFontTx/>
              <a:buNone/>
            </a:pPr>
            <a:r>
              <a:rPr lang="en-US" sz="2800" dirty="0" smtClean="0"/>
              <a:t>Determine the intermolecular forces for each of the following molecules:</a:t>
            </a:r>
          </a:p>
          <a:p>
            <a:pPr algn="l">
              <a:buFontTx/>
              <a:buNone/>
            </a:pPr>
            <a:r>
              <a:rPr lang="en-US" sz="2800" dirty="0" smtClean="0"/>
              <a:t>water </a:t>
            </a:r>
          </a:p>
          <a:p>
            <a:pPr algn="l">
              <a:buFontTx/>
              <a:buNone/>
            </a:pPr>
            <a:endParaRPr lang="en-US" sz="2800" dirty="0" smtClean="0"/>
          </a:p>
          <a:p>
            <a:pPr algn="l">
              <a:buFontTx/>
              <a:buNone/>
            </a:pPr>
            <a:r>
              <a:rPr lang="en-US" sz="2800" dirty="0" smtClean="0"/>
              <a:t>carbon tetrachloride </a:t>
            </a:r>
          </a:p>
          <a:p>
            <a:pPr algn="l">
              <a:buFontTx/>
              <a:buNone/>
            </a:pPr>
            <a:endParaRPr lang="en-US" sz="2800" dirty="0" smtClean="0"/>
          </a:p>
          <a:p>
            <a:pPr algn="l">
              <a:buFontTx/>
              <a:buNone/>
            </a:pPr>
            <a:r>
              <a:rPr lang="en-US" sz="2800" dirty="0" smtClean="0"/>
              <a:t>ammonia </a:t>
            </a:r>
          </a:p>
          <a:p>
            <a:pPr algn="l">
              <a:buFontTx/>
              <a:buNone/>
            </a:pPr>
            <a:endParaRPr lang="en-US" sz="2800" dirty="0" smtClean="0"/>
          </a:p>
          <a:p>
            <a:pPr algn="l">
              <a:buFontTx/>
              <a:buNone/>
            </a:pPr>
            <a:r>
              <a:rPr lang="en-US" sz="2800" dirty="0" smtClean="0"/>
              <a:t>carbon dioxide</a:t>
            </a:r>
          </a:p>
          <a:p>
            <a:pPr algn="l">
              <a:buFontTx/>
              <a:buNone/>
            </a:pPr>
            <a:endParaRPr lang="en-US" sz="2800" dirty="0" smtClean="0"/>
          </a:p>
          <a:p>
            <a:pPr algn="l">
              <a:buFontTx/>
              <a:buNone/>
            </a:pPr>
            <a:r>
              <a:rPr lang="en-US" sz="2800" dirty="0" smtClean="0"/>
              <a:t>phosphorus </a:t>
            </a:r>
            <a:r>
              <a:rPr lang="en-US" sz="2800" dirty="0" err="1" smtClean="0"/>
              <a:t>trichloride</a:t>
            </a:r>
            <a:endParaRPr lang="en-US" sz="2800" dirty="0" smtClean="0"/>
          </a:p>
        </p:txBody>
      </p:sp>
    </p:spTree>
    <p:extLst>
      <p:ext uri="{BB962C8B-B14F-4D97-AF65-F5344CB8AC3E}">
        <p14:creationId xmlns:p14="http://schemas.microsoft.com/office/powerpoint/2010/main" val="2182489236"/>
      </p:ext>
    </p:extLst>
  </p:cSld>
  <p:clrMapOvr>
    <a:masterClrMapping/>
  </p:clrMapOvr>
  <p:transition spd="slow"/>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Properties of solids</a:t>
            </a:r>
            <a:endParaRPr lang="en-US" dirty="0"/>
          </a:p>
        </p:txBody>
      </p:sp>
      <p:sp>
        <p:nvSpPr>
          <p:cNvPr id="6" name="Text Placeholder 5"/>
          <p:cNvSpPr>
            <a:spLocks noGrp="1"/>
          </p:cNvSpPr>
          <p:nvPr>
            <p:ph type="body" idx="1"/>
          </p:nvPr>
        </p:nvSpPr>
        <p:spPr/>
        <p:txBody>
          <a:bodyPr/>
          <a:lstStyle/>
          <a:p>
            <a:endParaRPr lang="en-US"/>
          </a:p>
        </p:txBody>
      </p:sp>
      <p:sp>
        <p:nvSpPr>
          <p:cNvPr id="4" name="Slide Number Placeholder 3"/>
          <p:cNvSpPr>
            <a:spLocks noGrp="1"/>
          </p:cNvSpPr>
          <p:nvPr>
            <p:ph type="sldNum" sz="quarter" idx="12"/>
          </p:nvPr>
        </p:nvSpPr>
        <p:spPr/>
        <p:txBody>
          <a:bodyPr/>
          <a:lstStyle/>
          <a:p>
            <a:fld id="{81582BD6-FC20-4557-852B-8433F8572D30}" type="slidenum">
              <a:rPr lang="en-US" smtClean="0"/>
              <a:pPr/>
              <a:t>89</a:t>
            </a:fld>
            <a:endParaRPr lang="en-US" dirty="0"/>
          </a:p>
        </p:txBody>
      </p:sp>
    </p:spTree>
    <p:extLst>
      <p:ext uri="{BB962C8B-B14F-4D97-AF65-F5344CB8AC3E}">
        <p14:creationId xmlns:p14="http://schemas.microsoft.com/office/powerpoint/2010/main" val="314488669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2"/>
          <p:cNvSpPr>
            <a:spLocks noGrp="1"/>
          </p:cNvSpPr>
          <p:nvPr>
            <p:ph type="sldNum" sz="quarter" idx="12"/>
          </p:nvPr>
        </p:nvSpPr>
        <p:spPr>
          <a:xfrm>
            <a:off x="76200" y="6637338"/>
            <a:ext cx="2133600" cy="365125"/>
          </a:xfrm>
          <a:prstGeom prst="rect">
            <a:avLst/>
          </a:prstGeom>
        </p:spPr>
        <p:txBody>
          <a:bodyPr/>
          <a:lstStyle/>
          <a:p>
            <a:pPr>
              <a:defRPr/>
            </a:pPr>
            <a:fld id="{1B8974EB-946B-408E-A71E-18AC0983CEDD}" type="slidenum">
              <a:rPr lang="en-US"/>
              <a:pPr>
                <a:defRPr/>
              </a:pPr>
              <a:t>9</a:t>
            </a:fld>
            <a:endParaRPr lang="en-US" dirty="0"/>
          </a:p>
        </p:txBody>
      </p:sp>
      <p:sp>
        <p:nvSpPr>
          <p:cNvPr id="13314" name="Rectangle 2"/>
          <p:cNvSpPr>
            <a:spLocks noGrp="1" noChangeArrowheads="1"/>
          </p:cNvSpPr>
          <p:nvPr>
            <p:ph type="title" idx="4294967295"/>
          </p:nvPr>
        </p:nvSpPr>
        <p:spPr>
          <a:xfrm>
            <a:off x="304800" y="304800"/>
            <a:ext cx="8229600" cy="639762"/>
          </a:xfrm>
          <a:solidFill>
            <a:schemeClr val="accent2"/>
          </a:solidFill>
        </p:spPr>
        <p:txBody>
          <a:bodyPr>
            <a:normAutofit fontScale="90000"/>
          </a:bodyPr>
          <a:lstStyle/>
          <a:p>
            <a:pPr marL="0" indent="0" algn="l">
              <a:buNone/>
            </a:pPr>
            <a:r>
              <a:rPr lang="en-US" dirty="0">
                <a:solidFill>
                  <a:schemeClr val="tx1"/>
                </a:solidFill>
                <a:latin typeface="Comic Sans MS" pitchFamily="66" charset="0"/>
              </a:rPr>
              <a:t>Atomic </a:t>
            </a:r>
            <a:r>
              <a:rPr lang="en-US" dirty="0" smtClean="0">
                <a:solidFill>
                  <a:schemeClr val="tx1"/>
                </a:solidFill>
                <a:latin typeface="Comic Sans MS" pitchFamily="66" charset="0"/>
              </a:rPr>
              <a:t>Radius </a:t>
            </a:r>
            <a:r>
              <a:rPr lang="en-US" dirty="0">
                <a:solidFill>
                  <a:schemeClr val="tx1"/>
                </a:solidFill>
                <a:latin typeface="Comic Sans MS" pitchFamily="66" charset="0"/>
              </a:rPr>
              <a:t>in a Group</a:t>
            </a:r>
          </a:p>
        </p:txBody>
      </p:sp>
      <p:sp>
        <p:nvSpPr>
          <p:cNvPr id="12291" name="Rectangle 3"/>
          <p:cNvSpPr>
            <a:spLocks noGrp="1" noChangeArrowheads="1"/>
          </p:cNvSpPr>
          <p:nvPr>
            <p:ph type="body" idx="4294967295"/>
          </p:nvPr>
        </p:nvSpPr>
        <p:spPr>
          <a:xfrm>
            <a:off x="19050" y="1295400"/>
            <a:ext cx="8896350" cy="5105400"/>
          </a:xfrm>
        </p:spPr>
        <p:txBody>
          <a:bodyPr>
            <a:normAutofit lnSpcReduction="10000"/>
          </a:bodyPr>
          <a:lstStyle/>
          <a:p>
            <a:pPr>
              <a:buFont typeface="Arial" charset="0"/>
              <a:buNone/>
            </a:pPr>
            <a:endParaRPr lang="en-US" sz="2800" dirty="0">
              <a:latin typeface="Comic Sans MS" pitchFamily="66" charset="0"/>
            </a:endParaRPr>
          </a:p>
          <a:p>
            <a:pPr marL="457200" indent="-457200">
              <a:buFont typeface="Arial" pitchFamily="34" charset="0"/>
              <a:buChar char="•"/>
            </a:pPr>
            <a:r>
              <a:rPr lang="en-US" sz="3600" dirty="0">
                <a:latin typeface="Comic Sans MS" pitchFamily="66" charset="0"/>
              </a:rPr>
              <a:t>Atomic </a:t>
            </a:r>
            <a:r>
              <a:rPr lang="en-US" sz="3600" dirty="0" smtClean="0">
                <a:latin typeface="Comic Sans MS" pitchFamily="66" charset="0"/>
              </a:rPr>
              <a:t>radius generally </a:t>
            </a:r>
            <a:r>
              <a:rPr lang="en-US" sz="3600" dirty="0">
                <a:latin typeface="Comic Sans MS" pitchFamily="66" charset="0"/>
              </a:rPr>
              <a:t>increases as you move down a group of the periodic table. </a:t>
            </a:r>
          </a:p>
          <a:p>
            <a:pPr marL="457200" indent="-457200">
              <a:buFont typeface="Arial" pitchFamily="34" charset="0"/>
              <a:buChar char="•"/>
            </a:pPr>
            <a:endParaRPr lang="en-US" sz="3600" dirty="0">
              <a:latin typeface="Comic Sans MS" pitchFamily="66" charset="0"/>
            </a:endParaRPr>
          </a:p>
          <a:p>
            <a:pPr marL="457200" indent="-457200">
              <a:buFont typeface="Arial" pitchFamily="34" charset="0"/>
              <a:buChar char="•"/>
            </a:pPr>
            <a:r>
              <a:rPr lang="en-US" sz="3600" dirty="0">
                <a:latin typeface="Comic Sans MS" pitchFamily="66" charset="0"/>
              </a:rPr>
              <a:t>Electrons are added to higher principal energy </a:t>
            </a:r>
            <a:r>
              <a:rPr lang="en-US" sz="3600" dirty="0" smtClean="0">
                <a:latin typeface="Comic Sans MS" pitchFamily="66" charset="0"/>
              </a:rPr>
              <a:t>levels  </a:t>
            </a:r>
            <a:r>
              <a:rPr lang="en-US" sz="3600" dirty="0">
                <a:latin typeface="Comic Sans MS" pitchFamily="66" charset="0"/>
              </a:rPr>
              <a:t>and the effective nuclear charge remains constant</a:t>
            </a:r>
          </a:p>
        </p:txBody>
      </p:sp>
    </p:spTree>
    <p:extLst>
      <p:ext uri="{BB962C8B-B14F-4D97-AF65-F5344CB8AC3E}">
        <p14:creationId xmlns:p14="http://schemas.microsoft.com/office/powerpoint/2010/main" val="3269699802"/>
      </p:ext>
    </p:extLst>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bg2"/>
          </a:solidFill>
        </p:spPr>
        <p:txBody>
          <a:bodyPr/>
          <a:lstStyle/>
          <a:p>
            <a:r>
              <a:rPr lang="en-US" dirty="0" smtClean="0"/>
              <a:t>Types of Solids</a:t>
            </a:r>
            <a:endParaRPr lang="en-US" dirty="0"/>
          </a:p>
        </p:txBody>
      </p:sp>
      <p:sp>
        <p:nvSpPr>
          <p:cNvPr id="3" name="Content Placeholder 2"/>
          <p:cNvSpPr>
            <a:spLocks noGrp="1"/>
          </p:cNvSpPr>
          <p:nvPr>
            <p:ph idx="4294967295"/>
          </p:nvPr>
        </p:nvSpPr>
        <p:spPr>
          <a:xfrm>
            <a:off x="0" y="1828800"/>
            <a:ext cx="8991600" cy="3352800"/>
          </a:xfrm>
          <a:prstGeom prst="rect">
            <a:avLst/>
          </a:prstGeom>
        </p:spPr>
        <p:txBody>
          <a:bodyPr/>
          <a:lstStyle/>
          <a:p>
            <a:pPr marL="457200" indent="-457200" algn="l">
              <a:buFont typeface="Arial" panose="020B0604020202020204" pitchFamily="34" charset="0"/>
              <a:buChar char="•"/>
            </a:pPr>
            <a:r>
              <a:rPr lang="en-US" sz="3600" dirty="0" smtClean="0"/>
              <a:t>Ionic – attractive forces  between oppositely charged ions, Salts are ionic but not molecules</a:t>
            </a:r>
          </a:p>
          <a:p>
            <a:pPr marL="457200" indent="-457200" algn="l">
              <a:buFont typeface="Arial" panose="020B0604020202020204" pitchFamily="34" charset="0"/>
              <a:buChar char="•"/>
            </a:pPr>
            <a:r>
              <a:rPr lang="en-US" sz="3600" dirty="0" smtClean="0"/>
              <a:t>Covalent – Giant – just regular covalent bonds but they exist between all atoms</a:t>
            </a:r>
          </a:p>
        </p:txBody>
      </p:sp>
      <p:sp>
        <p:nvSpPr>
          <p:cNvPr id="4" name="Slide Number Placeholder 3"/>
          <p:cNvSpPr>
            <a:spLocks noGrp="1"/>
          </p:cNvSpPr>
          <p:nvPr>
            <p:ph type="sldNum" sz="quarter" idx="12"/>
          </p:nvPr>
        </p:nvSpPr>
        <p:spPr/>
        <p:txBody>
          <a:bodyPr/>
          <a:lstStyle/>
          <a:p>
            <a:pPr>
              <a:defRPr/>
            </a:pPr>
            <a:fld id="{7AA5AF79-D145-4FB1-8325-64C17FB2CD8C}" type="slidenum">
              <a:rPr lang="en-US" smtClean="0"/>
              <a:pPr>
                <a:defRPr/>
              </a:pPr>
              <a:t>90</a:t>
            </a:fld>
            <a:endParaRPr lang="en-US"/>
          </a:p>
        </p:txBody>
      </p:sp>
    </p:spTree>
    <p:extLst>
      <p:ext uri="{BB962C8B-B14F-4D97-AF65-F5344CB8AC3E}">
        <p14:creationId xmlns:p14="http://schemas.microsoft.com/office/powerpoint/2010/main" val="3433557764"/>
      </p:ext>
    </p:extLst>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4294967295"/>
          </p:nvPr>
        </p:nvSpPr>
        <p:spPr>
          <a:xfrm>
            <a:off x="0" y="1828800"/>
            <a:ext cx="8991600" cy="3352800"/>
          </a:xfrm>
          <a:prstGeom prst="rect">
            <a:avLst/>
          </a:prstGeom>
        </p:spPr>
        <p:txBody>
          <a:bodyPr>
            <a:normAutofit fontScale="92500" lnSpcReduction="20000"/>
          </a:bodyPr>
          <a:lstStyle/>
          <a:p>
            <a:pPr marL="457200" indent="-457200" algn="l">
              <a:buFont typeface="Arial" panose="020B0604020202020204" pitchFamily="34" charset="0"/>
              <a:buChar char="•"/>
            </a:pPr>
            <a:r>
              <a:rPr lang="en-US" sz="3600" dirty="0" smtClean="0"/>
              <a:t>Covalent – Molecular – regular covalent bonds, forming little packages called molecules, they are attracted to each other by IMF</a:t>
            </a:r>
          </a:p>
          <a:p>
            <a:pPr marL="457200" indent="-457200" algn="l">
              <a:buFont typeface="Arial" panose="020B0604020202020204" pitchFamily="34" charset="0"/>
              <a:buChar char="•"/>
            </a:pPr>
            <a:r>
              <a:rPr lang="en-US" sz="3600" dirty="0" smtClean="0"/>
              <a:t>Metallic – electrostatic attraction between lattice of positive ions and delocalized electrons</a:t>
            </a:r>
          </a:p>
          <a:p>
            <a:endParaRPr lang="en-US" dirty="0"/>
          </a:p>
        </p:txBody>
      </p:sp>
      <p:sp>
        <p:nvSpPr>
          <p:cNvPr id="4" name="Slide Number Placeholder 3"/>
          <p:cNvSpPr>
            <a:spLocks noGrp="1"/>
          </p:cNvSpPr>
          <p:nvPr>
            <p:ph type="sldNum" sz="quarter" idx="12"/>
          </p:nvPr>
        </p:nvSpPr>
        <p:spPr/>
        <p:txBody>
          <a:bodyPr/>
          <a:lstStyle/>
          <a:p>
            <a:fld id="{81582BD6-FC20-4557-852B-8433F8572D30}" type="slidenum">
              <a:rPr lang="en-US" smtClean="0"/>
              <a:pPr/>
              <a:t>91</a:t>
            </a:fld>
            <a:endParaRPr lang="en-US" dirty="0"/>
          </a:p>
        </p:txBody>
      </p:sp>
      <p:sp>
        <p:nvSpPr>
          <p:cNvPr id="5" name="Title 1"/>
          <p:cNvSpPr>
            <a:spLocks noGrp="1"/>
          </p:cNvSpPr>
          <p:nvPr>
            <p:ph type="title"/>
          </p:nvPr>
        </p:nvSpPr>
        <p:spPr>
          <a:solidFill>
            <a:schemeClr val="bg2"/>
          </a:solidFill>
        </p:spPr>
        <p:txBody>
          <a:bodyPr/>
          <a:lstStyle/>
          <a:p>
            <a:r>
              <a:rPr lang="en-US" dirty="0" smtClean="0"/>
              <a:t>Types of Solids</a:t>
            </a:r>
            <a:endParaRPr lang="en-US" dirty="0"/>
          </a:p>
        </p:txBody>
      </p:sp>
    </p:spTree>
    <p:extLst>
      <p:ext uri="{BB962C8B-B14F-4D97-AF65-F5344CB8AC3E}">
        <p14:creationId xmlns:p14="http://schemas.microsoft.com/office/powerpoint/2010/main" val="3072206443"/>
      </p:ext>
    </p:extLst>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bg2"/>
          </a:solidFill>
        </p:spPr>
        <p:txBody>
          <a:bodyPr/>
          <a:lstStyle/>
          <a:p>
            <a:r>
              <a:rPr lang="en-US" dirty="0" smtClean="0"/>
              <a:t>Physical Properties and IMF</a:t>
            </a:r>
            <a:endParaRPr lang="en-US" dirty="0"/>
          </a:p>
        </p:txBody>
      </p:sp>
      <p:graphicFrame>
        <p:nvGraphicFramePr>
          <p:cNvPr id="5" name="Content Placeholder 4"/>
          <p:cNvGraphicFramePr>
            <a:graphicFrameLocks noGrp="1"/>
          </p:cNvGraphicFramePr>
          <p:nvPr>
            <p:ph idx="4294967295"/>
            <p:extLst>
              <p:ext uri="{D42A27DB-BD31-4B8C-83A1-F6EECF244321}">
                <p14:modId xmlns:p14="http://schemas.microsoft.com/office/powerpoint/2010/main" val="315437353"/>
              </p:ext>
            </p:extLst>
          </p:nvPr>
        </p:nvGraphicFramePr>
        <p:xfrm>
          <a:off x="122238" y="1905000"/>
          <a:ext cx="8991600" cy="3383280"/>
        </p:xfrm>
        <a:graphic>
          <a:graphicData uri="http://schemas.openxmlformats.org/drawingml/2006/table">
            <a:tbl>
              <a:tblPr firstRow="1" bandRow="1">
                <a:tableStyleId>{5C22544A-7EE6-4342-B048-85BDC9FD1C3A}</a:tableStyleId>
              </a:tblPr>
              <a:tblGrid>
                <a:gridCol w="1630362"/>
                <a:gridCol w="2514600"/>
                <a:gridCol w="1249998"/>
                <a:gridCol w="1798320"/>
                <a:gridCol w="1798320"/>
              </a:tblGrid>
              <a:tr h="370840">
                <a:tc>
                  <a:txBody>
                    <a:bodyPr/>
                    <a:lstStyle/>
                    <a:p>
                      <a:pPr algn="ctr"/>
                      <a:r>
                        <a:rPr lang="en-US" sz="2400" b="1" dirty="0" smtClean="0">
                          <a:solidFill>
                            <a:schemeClr val="tx2"/>
                          </a:solidFill>
                        </a:rPr>
                        <a:t>Bonding</a:t>
                      </a:r>
                      <a:endParaRPr lang="en-US" sz="2400" b="1" dirty="0">
                        <a:solidFill>
                          <a:schemeClr val="tx2"/>
                        </a:solidFill>
                      </a:endParaRPr>
                    </a:p>
                  </a:txBody>
                  <a:tcPr/>
                </a:tc>
                <a:tc>
                  <a:txBody>
                    <a:bodyPr/>
                    <a:lstStyle/>
                    <a:p>
                      <a:pPr algn="ctr"/>
                      <a:r>
                        <a:rPr lang="en-US" sz="2400" b="1" dirty="0" smtClean="0">
                          <a:solidFill>
                            <a:schemeClr val="tx2"/>
                          </a:solidFill>
                        </a:rPr>
                        <a:t>Lattice Forces</a:t>
                      </a:r>
                      <a:endParaRPr lang="en-US" sz="2400" b="1" dirty="0">
                        <a:solidFill>
                          <a:schemeClr val="tx2"/>
                        </a:solidFill>
                      </a:endParaRPr>
                    </a:p>
                  </a:txBody>
                  <a:tcPr/>
                </a:tc>
                <a:tc>
                  <a:txBody>
                    <a:bodyPr/>
                    <a:lstStyle/>
                    <a:p>
                      <a:pPr algn="ctr"/>
                      <a:r>
                        <a:rPr lang="en-US" sz="2400" b="1" dirty="0" smtClean="0">
                          <a:solidFill>
                            <a:schemeClr val="tx2"/>
                          </a:solidFill>
                        </a:rPr>
                        <a:t>BP</a:t>
                      </a:r>
                      <a:endParaRPr lang="en-US" sz="2400" b="1" dirty="0">
                        <a:solidFill>
                          <a:schemeClr val="tx2"/>
                        </a:solidFill>
                      </a:endParaRPr>
                    </a:p>
                  </a:txBody>
                  <a:tcPr/>
                </a:tc>
                <a:tc>
                  <a:txBody>
                    <a:bodyPr/>
                    <a:lstStyle/>
                    <a:p>
                      <a:pPr algn="ctr"/>
                      <a:r>
                        <a:rPr lang="en-US" sz="2400" b="1" dirty="0" smtClean="0">
                          <a:solidFill>
                            <a:schemeClr val="tx2"/>
                          </a:solidFill>
                        </a:rPr>
                        <a:t>Volatility</a:t>
                      </a:r>
                      <a:endParaRPr lang="en-US" sz="2400" b="1" dirty="0">
                        <a:solidFill>
                          <a:schemeClr val="tx2"/>
                        </a:solidFill>
                      </a:endParaRPr>
                    </a:p>
                  </a:txBody>
                  <a:tcPr/>
                </a:tc>
                <a:tc>
                  <a:txBody>
                    <a:bodyPr/>
                    <a:lstStyle/>
                    <a:p>
                      <a:pPr algn="ctr"/>
                      <a:r>
                        <a:rPr lang="en-US" sz="2400" b="1" dirty="0" smtClean="0">
                          <a:solidFill>
                            <a:schemeClr val="tx2"/>
                          </a:solidFill>
                          <a:latin typeface="Symbol" panose="05050102010706020507" pitchFamily="18" charset="2"/>
                        </a:rPr>
                        <a:t>D</a:t>
                      </a:r>
                      <a:r>
                        <a:rPr lang="en-US" sz="2400" b="1" dirty="0" smtClean="0">
                          <a:solidFill>
                            <a:schemeClr val="tx2"/>
                          </a:solidFill>
                        </a:rPr>
                        <a:t>H </a:t>
                      </a:r>
                      <a:r>
                        <a:rPr lang="en-US" sz="2400" b="1" dirty="0" err="1" smtClean="0">
                          <a:solidFill>
                            <a:schemeClr val="tx2"/>
                          </a:solidFill>
                        </a:rPr>
                        <a:t>vap</a:t>
                      </a:r>
                      <a:endParaRPr lang="en-US" sz="2400" b="1" dirty="0">
                        <a:solidFill>
                          <a:schemeClr val="tx2"/>
                        </a:solidFill>
                      </a:endParaRPr>
                    </a:p>
                  </a:txBody>
                  <a:tcPr/>
                </a:tc>
              </a:tr>
              <a:tr h="370840">
                <a:tc>
                  <a:txBody>
                    <a:bodyPr/>
                    <a:lstStyle/>
                    <a:p>
                      <a:pPr algn="ctr"/>
                      <a:r>
                        <a:rPr lang="en-US" sz="2400" b="1" dirty="0" smtClean="0">
                          <a:solidFill>
                            <a:schemeClr val="tx2"/>
                          </a:solidFill>
                        </a:rPr>
                        <a:t>Ionic</a:t>
                      </a:r>
                      <a:endParaRPr lang="en-US" sz="2400" b="1" dirty="0">
                        <a:solidFill>
                          <a:schemeClr val="tx2"/>
                        </a:solidFill>
                      </a:endParaRPr>
                    </a:p>
                  </a:txBody>
                  <a:tcPr/>
                </a:tc>
                <a:tc>
                  <a:txBody>
                    <a:bodyPr/>
                    <a:lstStyle/>
                    <a:p>
                      <a:pPr algn="ctr"/>
                      <a:r>
                        <a:rPr lang="en-US" sz="2400" b="0" dirty="0" smtClean="0">
                          <a:solidFill>
                            <a:schemeClr val="tx2"/>
                          </a:solidFill>
                        </a:rPr>
                        <a:t>Ionic</a:t>
                      </a:r>
                      <a:endParaRPr lang="en-US" sz="2400" b="0" dirty="0">
                        <a:solidFill>
                          <a:schemeClr val="tx2"/>
                        </a:solidFill>
                      </a:endParaRPr>
                    </a:p>
                  </a:txBody>
                  <a:tcPr/>
                </a:tc>
                <a:tc>
                  <a:txBody>
                    <a:bodyPr/>
                    <a:lstStyle/>
                    <a:p>
                      <a:pPr algn="ctr"/>
                      <a:r>
                        <a:rPr lang="en-US" sz="2400" b="0" dirty="0" smtClean="0">
                          <a:solidFill>
                            <a:schemeClr val="tx2"/>
                          </a:solidFill>
                        </a:rPr>
                        <a:t>High</a:t>
                      </a:r>
                      <a:endParaRPr lang="en-US" sz="2400" b="0" dirty="0">
                        <a:solidFill>
                          <a:schemeClr val="tx2"/>
                        </a:solidFill>
                      </a:endParaRPr>
                    </a:p>
                  </a:txBody>
                  <a:tcPr/>
                </a:tc>
                <a:tc>
                  <a:txBody>
                    <a:bodyPr/>
                    <a:lstStyle/>
                    <a:p>
                      <a:pPr algn="ctr"/>
                      <a:r>
                        <a:rPr lang="en-US" sz="2400" b="0" dirty="0" smtClean="0">
                          <a:solidFill>
                            <a:schemeClr val="tx2"/>
                          </a:solidFill>
                        </a:rPr>
                        <a:t>Low</a:t>
                      </a:r>
                      <a:endParaRPr lang="en-US" sz="2400" b="0" dirty="0">
                        <a:solidFill>
                          <a:schemeClr val="tx2"/>
                        </a:solidFill>
                      </a:endParaRPr>
                    </a:p>
                  </a:txBody>
                  <a:tcPr/>
                </a:tc>
                <a:tc>
                  <a:txBody>
                    <a:bodyPr/>
                    <a:lstStyle/>
                    <a:p>
                      <a:pPr algn="ctr"/>
                      <a:r>
                        <a:rPr lang="en-US" sz="2400" b="0" dirty="0" smtClean="0">
                          <a:solidFill>
                            <a:schemeClr val="tx2"/>
                          </a:solidFill>
                        </a:rPr>
                        <a:t>High</a:t>
                      </a:r>
                      <a:endParaRPr lang="en-US" sz="2400" b="0" dirty="0">
                        <a:solidFill>
                          <a:schemeClr val="tx2"/>
                        </a:solidFill>
                      </a:endParaRPr>
                    </a:p>
                  </a:txBody>
                  <a:tcPr/>
                </a:tc>
              </a:tr>
              <a:tr h="370840">
                <a:tc>
                  <a:txBody>
                    <a:bodyPr/>
                    <a:lstStyle/>
                    <a:p>
                      <a:pPr algn="ctr"/>
                      <a:r>
                        <a:rPr lang="en-US" sz="2400" b="1" dirty="0" smtClean="0">
                          <a:solidFill>
                            <a:schemeClr val="tx2"/>
                          </a:solidFill>
                        </a:rPr>
                        <a:t>Metallic</a:t>
                      </a:r>
                      <a:endParaRPr lang="en-US" sz="2400" b="1" dirty="0">
                        <a:solidFill>
                          <a:schemeClr val="tx2"/>
                        </a:solidFill>
                      </a:endParaRPr>
                    </a:p>
                  </a:txBody>
                  <a:tcPr/>
                </a:tc>
                <a:tc>
                  <a:txBody>
                    <a:bodyPr/>
                    <a:lstStyle/>
                    <a:p>
                      <a:pPr algn="ctr"/>
                      <a:r>
                        <a:rPr lang="en-US" sz="2400" b="0" dirty="0" smtClean="0">
                          <a:solidFill>
                            <a:schemeClr val="tx2"/>
                          </a:solidFill>
                        </a:rPr>
                        <a:t>Ion/electron</a:t>
                      </a:r>
                      <a:endParaRPr lang="en-US" sz="2400" b="0" dirty="0">
                        <a:solidFill>
                          <a:schemeClr val="tx2"/>
                        </a:solidFill>
                      </a:endParaRPr>
                    </a:p>
                  </a:txBody>
                  <a:tcPr/>
                </a:tc>
                <a:tc>
                  <a:txBody>
                    <a:bodyPr/>
                    <a:lstStyle/>
                    <a:p>
                      <a:pPr algn="ctr"/>
                      <a:r>
                        <a:rPr lang="en-US" sz="2400" b="0" dirty="0" smtClean="0">
                          <a:solidFill>
                            <a:schemeClr val="tx2"/>
                          </a:solidFill>
                        </a:rPr>
                        <a:t>High</a:t>
                      </a:r>
                      <a:endParaRPr lang="en-US" sz="2400" b="0" dirty="0">
                        <a:solidFill>
                          <a:schemeClr val="tx2"/>
                        </a:solidFill>
                      </a:endParaRPr>
                    </a:p>
                  </a:txBody>
                  <a:tcPr/>
                </a:tc>
                <a:tc>
                  <a:txBody>
                    <a:bodyPr/>
                    <a:lstStyle/>
                    <a:p>
                      <a:pPr algn="ctr"/>
                      <a:r>
                        <a:rPr lang="en-US" sz="2400" b="0" dirty="0" smtClean="0">
                          <a:solidFill>
                            <a:schemeClr val="tx2"/>
                          </a:solidFill>
                        </a:rPr>
                        <a:t>Low</a:t>
                      </a:r>
                      <a:endParaRPr lang="en-US" sz="2400" b="0" dirty="0">
                        <a:solidFill>
                          <a:schemeClr val="tx2"/>
                        </a:solidFill>
                      </a:endParaRPr>
                    </a:p>
                  </a:txBody>
                  <a:tcPr/>
                </a:tc>
                <a:tc>
                  <a:txBody>
                    <a:bodyPr/>
                    <a:lstStyle/>
                    <a:p>
                      <a:pPr algn="ctr"/>
                      <a:r>
                        <a:rPr lang="en-US" sz="2400" b="0" dirty="0" smtClean="0">
                          <a:solidFill>
                            <a:schemeClr val="tx2"/>
                          </a:solidFill>
                        </a:rPr>
                        <a:t>High</a:t>
                      </a:r>
                      <a:endParaRPr lang="en-US" sz="2400" b="0" dirty="0">
                        <a:solidFill>
                          <a:schemeClr val="tx2"/>
                        </a:solidFill>
                      </a:endParaRPr>
                    </a:p>
                  </a:txBody>
                  <a:tcPr/>
                </a:tc>
              </a:tr>
              <a:tr h="370840">
                <a:tc>
                  <a:txBody>
                    <a:bodyPr/>
                    <a:lstStyle/>
                    <a:p>
                      <a:pPr algn="ctr"/>
                      <a:r>
                        <a:rPr lang="en-US" sz="2400" b="1" dirty="0" smtClean="0">
                          <a:solidFill>
                            <a:schemeClr val="tx2"/>
                          </a:solidFill>
                        </a:rPr>
                        <a:t>Giant Covalent</a:t>
                      </a:r>
                      <a:endParaRPr lang="en-US" sz="2400" b="1" dirty="0">
                        <a:solidFill>
                          <a:schemeClr val="tx2"/>
                        </a:solidFill>
                      </a:endParaRPr>
                    </a:p>
                  </a:txBody>
                  <a:tcPr/>
                </a:tc>
                <a:tc>
                  <a:txBody>
                    <a:bodyPr/>
                    <a:lstStyle/>
                    <a:p>
                      <a:pPr algn="ctr"/>
                      <a:r>
                        <a:rPr lang="en-US" sz="2400" b="0" dirty="0" smtClean="0">
                          <a:solidFill>
                            <a:schemeClr val="tx2"/>
                          </a:solidFill>
                        </a:rPr>
                        <a:t>Covalent</a:t>
                      </a:r>
                      <a:endParaRPr lang="en-US" sz="2400" b="0" dirty="0">
                        <a:solidFill>
                          <a:schemeClr val="tx2"/>
                        </a:solidFill>
                      </a:endParaRPr>
                    </a:p>
                  </a:txBody>
                  <a:tcPr/>
                </a:tc>
                <a:tc>
                  <a:txBody>
                    <a:bodyPr/>
                    <a:lstStyle/>
                    <a:p>
                      <a:pPr algn="ctr"/>
                      <a:r>
                        <a:rPr lang="en-US" sz="2400" b="0" dirty="0" smtClean="0">
                          <a:solidFill>
                            <a:schemeClr val="tx2"/>
                          </a:solidFill>
                        </a:rPr>
                        <a:t>High</a:t>
                      </a:r>
                      <a:endParaRPr lang="en-US" sz="2400" b="0" dirty="0">
                        <a:solidFill>
                          <a:schemeClr val="tx2"/>
                        </a:solidFill>
                      </a:endParaRPr>
                    </a:p>
                  </a:txBody>
                  <a:tcPr/>
                </a:tc>
                <a:tc>
                  <a:txBody>
                    <a:bodyPr/>
                    <a:lstStyle/>
                    <a:p>
                      <a:pPr algn="ctr"/>
                      <a:r>
                        <a:rPr lang="en-US" sz="2400" b="0" dirty="0" smtClean="0">
                          <a:solidFill>
                            <a:schemeClr val="tx2"/>
                          </a:solidFill>
                        </a:rPr>
                        <a:t>Low</a:t>
                      </a:r>
                      <a:endParaRPr lang="en-US" sz="2400" b="0" dirty="0">
                        <a:solidFill>
                          <a:schemeClr val="tx2"/>
                        </a:solidFill>
                      </a:endParaRPr>
                    </a:p>
                  </a:txBody>
                  <a:tcPr/>
                </a:tc>
                <a:tc>
                  <a:txBody>
                    <a:bodyPr/>
                    <a:lstStyle/>
                    <a:p>
                      <a:pPr algn="ctr"/>
                      <a:r>
                        <a:rPr lang="en-US" sz="2400" b="0" dirty="0" smtClean="0">
                          <a:solidFill>
                            <a:schemeClr val="tx2"/>
                          </a:solidFill>
                        </a:rPr>
                        <a:t>High</a:t>
                      </a:r>
                      <a:endParaRPr lang="en-US" sz="2400" b="0" dirty="0">
                        <a:solidFill>
                          <a:schemeClr val="tx2"/>
                        </a:solidFill>
                      </a:endParaRPr>
                    </a:p>
                  </a:txBody>
                  <a:tcPr/>
                </a:tc>
              </a:tr>
              <a:tr h="370840">
                <a:tc>
                  <a:txBody>
                    <a:bodyPr/>
                    <a:lstStyle/>
                    <a:p>
                      <a:pPr algn="ctr"/>
                      <a:r>
                        <a:rPr lang="en-US" sz="2400" b="1" dirty="0" smtClean="0">
                          <a:solidFill>
                            <a:schemeClr val="tx2"/>
                          </a:solidFill>
                        </a:rPr>
                        <a:t>Molecular</a:t>
                      </a:r>
                      <a:r>
                        <a:rPr lang="en-US" sz="2400" b="1" baseline="0" dirty="0" smtClean="0">
                          <a:solidFill>
                            <a:schemeClr val="tx2"/>
                          </a:solidFill>
                        </a:rPr>
                        <a:t> Covalent</a:t>
                      </a:r>
                      <a:endParaRPr lang="en-US" sz="2400" b="1" dirty="0">
                        <a:solidFill>
                          <a:schemeClr val="tx2"/>
                        </a:solidFill>
                      </a:endParaRPr>
                    </a:p>
                  </a:txBody>
                  <a:tcPr/>
                </a:tc>
                <a:tc>
                  <a:txBody>
                    <a:bodyPr/>
                    <a:lstStyle/>
                    <a:p>
                      <a:pPr algn="ctr"/>
                      <a:r>
                        <a:rPr lang="en-US" sz="2400" b="0" dirty="0" err="1" smtClean="0">
                          <a:solidFill>
                            <a:schemeClr val="tx2"/>
                          </a:solidFill>
                        </a:rPr>
                        <a:t>Hbond</a:t>
                      </a:r>
                      <a:endParaRPr lang="en-US" sz="2400" b="0" dirty="0" smtClean="0">
                        <a:solidFill>
                          <a:schemeClr val="tx2"/>
                        </a:solidFill>
                      </a:endParaRPr>
                    </a:p>
                    <a:p>
                      <a:pPr algn="ctr"/>
                      <a:r>
                        <a:rPr lang="en-US" sz="2400" b="0" dirty="0" smtClean="0">
                          <a:solidFill>
                            <a:schemeClr val="tx2"/>
                          </a:solidFill>
                        </a:rPr>
                        <a:t>Dipole/Dipole</a:t>
                      </a:r>
                    </a:p>
                    <a:p>
                      <a:pPr algn="ctr"/>
                      <a:r>
                        <a:rPr lang="en-US" sz="2400" b="0" dirty="0" smtClean="0">
                          <a:solidFill>
                            <a:schemeClr val="tx2"/>
                          </a:solidFill>
                        </a:rPr>
                        <a:t>London</a:t>
                      </a:r>
                      <a:r>
                        <a:rPr lang="en-US" sz="2400" b="0" baseline="0" dirty="0" smtClean="0">
                          <a:solidFill>
                            <a:schemeClr val="tx2"/>
                          </a:solidFill>
                        </a:rPr>
                        <a:t> Disp.</a:t>
                      </a:r>
                      <a:endParaRPr lang="en-US" sz="2400" b="0" dirty="0">
                        <a:solidFill>
                          <a:schemeClr val="tx2"/>
                        </a:solidFill>
                      </a:endParaRPr>
                    </a:p>
                  </a:txBody>
                  <a:tcPr/>
                </a:tc>
                <a:tc>
                  <a:txBody>
                    <a:bodyPr/>
                    <a:lstStyle/>
                    <a:p>
                      <a:pPr algn="ctr"/>
                      <a:r>
                        <a:rPr lang="en-US" sz="2400" b="0" dirty="0" smtClean="0">
                          <a:solidFill>
                            <a:schemeClr val="tx2"/>
                          </a:solidFill>
                        </a:rPr>
                        <a:t>Low</a:t>
                      </a:r>
                      <a:endParaRPr lang="en-US" sz="2400" b="0" dirty="0">
                        <a:solidFill>
                          <a:schemeClr val="tx2"/>
                        </a:solidFill>
                      </a:endParaRPr>
                    </a:p>
                  </a:txBody>
                  <a:tcPr/>
                </a:tc>
                <a:tc>
                  <a:txBody>
                    <a:bodyPr/>
                    <a:lstStyle/>
                    <a:p>
                      <a:pPr algn="ctr"/>
                      <a:r>
                        <a:rPr lang="en-US" sz="2400" b="0" dirty="0" smtClean="0">
                          <a:solidFill>
                            <a:schemeClr val="tx2"/>
                          </a:solidFill>
                        </a:rPr>
                        <a:t>high</a:t>
                      </a:r>
                      <a:endParaRPr lang="en-US" sz="2400" b="0" dirty="0">
                        <a:solidFill>
                          <a:schemeClr val="tx2"/>
                        </a:solidFill>
                      </a:endParaRPr>
                    </a:p>
                  </a:txBody>
                  <a:tcPr/>
                </a:tc>
                <a:tc>
                  <a:txBody>
                    <a:bodyPr/>
                    <a:lstStyle/>
                    <a:p>
                      <a:pPr algn="ctr"/>
                      <a:r>
                        <a:rPr lang="en-US" sz="2400" b="0" dirty="0" smtClean="0">
                          <a:solidFill>
                            <a:schemeClr val="tx2"/>
                          </a:solidFill>
                        </a:rPr>
                        <a:t>Low</a:t>
                      </a:r>
                      <a:endParaRPr lang="en-US" sz="2400" b="0" dirty="0">
                        <a:solidFill>
                          <a:schemeClr val="tx2"/>
                        </a:solidFill>
                      </a:endParaRPr>
                    </a:p>
                  </a:txBody>
                  <a:tcPr/>
                </a:tc>
              </a:tr>
            </a:tbl>
          </a:graphicData>
        </a:graphic>
      </p:graphicFrame>
      <p:sp>
        <p:nvSpPr>
          <p:cNvPr id="4" name="Slide Number Placeholder 3"/>
          <p:cNvSpPr>
            <a:spLocks noGrp="1"/>
          </p:cNvSpPr>
          <p:nvPr>
            <p:ph type="sldNum" sz="quarter" idx="12"/>
          </p:nvPr>
        </p:nvSpPr>
        <p:spPr/>
        <p:txBody>
          <a:bodyPr/>
          <a:lstStyle/>
          <a:p>
            <a:fld id="{81582BD6-FC20-4557-852B-8433F8572D30}" type="slidenum">
              <a:rPr lang="en-US" smtClean="0"/>
              <a:pPr/>
              <a:t>92</a:t>
            </a:fld>
            <a:endParaRPr lang="en-US" dirty="0"/>
          </a:p>
        </p:txBody>
      </p:sp>
      <p:sp>
        <p:nvSpPr>
          <p:cNvPr id="6" name="TextBox 5"/>
          <p:cNvSpPr txBox="1"/>
          <p:nvPr/>
        </p:nvSpPr>
        <p:spPr>
          <a:xfrm>
            <a:off x="152400" y="5423654"/>
            <a:ext cx="7924800" cy="954107"/>
          </a:xfrm>
          <a:prstGeom prst="rect">
            <a:avLst/>
          </a:prstGeom>
          <a:noFill/>
        </p:spPr>
        <p:txBody>
          <a:bodyPr wrap="square" rtlCol="0">
            <a:spAutoFit/>
          </a:bodyPr>
          <a:lstStyle/>
          <a:p>
            <a:r>
              <a:rPr lang="en-US" sz="2800" dirty="0" smtClean="0">
                <a:solidFill>
                  <a:schemeClr val="tx2"/>
                </a:solidFill>
              </a:rPr>
              <a:t>Volatility – measure of the tendency to evaporate</a:t>
            </a:r>
          </a:p>
          <a:p>
            <a:r>
              <a:rPr lang="en-US" sz="2800" dirty="0" smtClean="0">
                <a:solidFill>
                  <a:schemeClr val="tx2"/>
                </a:solidFill>
                <a:latin typeface="Symbol" panose="05050102010706020507" pitchFamily="18" charset="2"/>
              </a:rPr>
              <a:t>D</a:t>
            </a:r>
            <a:r>
              <a:rPr lang="en-US" sz="2800" dirty="0" smtClean="0">
                <a:solidFill>
                  <a:schemeClr val="tx2"/>
                </a:solidFill>
              </a:rPr>
              <a:t>H </a:t>
            </a:r>
            <a:r>
              <a:rPr lang="en-US" sz="2800" dirty="0" err="1" smtClean="0">
                <a:solidFill>
                  <a:schemeClr val="tx2"/>
                </a:solidFill>
              </a:rPr>
              <a:t>vap</a:t>
            </a:r>
            <a:r>
              <a:rPr lang="en-US" sz="2800" dirty="0" smtClean="0">
                <a:solidFill>
                  <a:schemeClr val="tx2"/>
                </a:solidFill>
              </a:rPr>
              <a:t> – PE change required to vaporized a liquid</a:t>
            </a:r>
            <a:endParaRPr lang="en-US" sz="2800" dirty="0">
              <a:solidFill>
                <a:schemeClr val="tx2"/>
              </a:solidFill>
            </a:endParaRPr>
          </a:p>
        </p:txBody>
      </p:sp>
    </p:spTree>
    <p:extLst>
      <p:ext uri="{BB962C8B-B14F-4D97-AF65-F5344CB8AC3E}">
        <p14:creationId xmlns:p14="http://schemas.microsoft.com/office/powerpoint/2010/main" val="4248769154"/>
      </p:ext>
    </p:extLst>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bg2"/>
          </a:solidFill>
        </p:spPr>
        <p:txBody>
          <a:bodyPr/>
          <a:lstStyle/>
          <a:p>
            <a:r>
              <a:rPr lang="en-US" dirty="0" smtClean="0"/>
              <a:t>Allotropes of Carbon</a:t>
            </a:r>
            <a:endParaRPr lang="en-US" dirty="0"/>
          </a:p>
        </p:txBody>
      </p:sp>
      <p:sp>
        <p:nvSpPr>
          <p:cNvPr id="3" name="Content Placeholder 2"/>
          <p:cNvSpPr>
            <a:spLocks noGrp="1"/>
          </p:cNvSpPr>
          <p:nvPr>
            <p:ph idx="4294967295"/>
          </p:nvPr>
        </p:nvSpPr>
        <p:spPr>
          <a:xfrm>
            <a:off x="152400" y="1905000"/>
            <a:ext cx="8991600" cy="3352800"/>
          </a:xfrm>
          <a:prstGeom prst="rect">
            <a:avLst/>
          </a:prstGeom>
        </p:spPr>
        <p:txBody>
          <a:bodyPr/>
          <a:lstStyle/>
          <a:p>
            <a:pPr algn="l"/>
            <a:r>
              <a:rPr lang="en-US" sz="3200" dirty="0" smtClean="0"/>
              <a:t>Allotrope – different forms of an element in the same physical state</a:t>
            </a:r>
          </a:p>
          <a:p>
            <a:pPr algn="l"/>
            <a:r>
              <a:rPr lang="en-US" sz="3200" dirty="0" smtClean="0"/>
              <a:t>Carbon has 3 Allotropes </a:t>
            </a:r>
            <a:endParaRPr lang="en-US" sz="3200" dirty="0"/>
          </a:p>
        </p:txBody>
      </p:sp>
      <p:sp>
        <p:nvSpPr>
          <p:cNvPr id="4" name="Slide Number Placeholder 3"/>
          <p:cNvSpPr>
            <a:spLocks noGrp="1"/>
          </p:cNvSpPr>
          <p:nvPr>
            <p:ph type="sldNum" sz="quarter" idx="12"/>
          </p:nvPr>
        </p:nvSpPr>
        <p:spPr/>
        <p:txBody>
          <a:bodyPr/>
          <a:lstStyle/>
          <a:p>
            <a:pPr>
              <a:defRPr/>
            </a:pPr>
            <a:fld id="{7AA5AF79-D145-4FB1-8325-64C17FB2CD8C}" type="slidenum">
              <a:rPr lang="en-US" smtClean="0"/>
              <a:pPr>
                <a:defRPr/>
              </a:pPr>
              <a:t>93</a:t>
            </a:fld>
            <a:endParaRPr lang="en-US"/>
          </a:p>
        </p:txBody>
      </p:sp>
      <p:pic>
        <p:nvPicPr>
          <p:cNvPr id="1028" name="Picture 4" descr="http://media.tiscali.co.uk/images/feeds/hutchinson/ency/0008n044.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7200" y="3557930"/>
            <a:ext cx="8103820" cy="269047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04669191"/>
      </p:ext>
    </p:extLst>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bg2"/>
          </a:solidFill>
        </p:spPr>
        <p:txBody>
          <a:bodyPr/>
          <a:lstStyle/>
          <a:p>
            <a:pPr algn="l"/>
            <a:r>
              <a:rPr lang="en-US" dirty="0" smtClean="0"/>
              <a:t>Silicon and Silicon Dioxide</a:t>
            </a:r>
            <a:endParaRPr lang="en-US" dirty="0"/>
          </a:p>
        </p:txBody>
      </p:sp>
      <p:sp>
        <p:nvSpPr>
          <p:cNvPr id="3" name="Content Placeholder 2"/>
          <p:cNvSpPr>
            <a:spLocks noGrp="1"/>
          </p:cNvSpPr>
          <p:nvPr>
            <p:ph idx="4294967295"/>
          </p:nvPr>
        </p:nvSpPr>
        <p:spPr>
          <a:xfrm>
            <a:off x="30480" y="1905000"/>
            <a:ext cx="8991600" cy="3352800"/>
          </a:xfrm>
          <a:prstGeom prst="rect">
            <a:avLst/>
          </a:prstGeom>
        </p:spPr>
        <p:txBody>
          <a:bodyPr>
            <a:normAutofit fontScale="92500" lnSpcReduction="10000"/>
          </a:bodyPr>
          <a:lstStyle/>
          <a:p>
            <a:pPr algn="l"/>
            <a:r>
              <a:rPr lang="en-US" sz="3200" dirty="0" smtClean="0"/>
              <a:t>Silicon – Giant covalent similar to diamonds structure, has high </a:t>
            </a:r>
            <a:r>
              <a:rPr lang="en-US" sz="3200" dirty="0" err="1" smtClean="0"/>
              <a:t>mp</a:t>
            </a:r>
            <a:r>
              <a:rPr lang="en-US" sz="3200" dirty="0" smtClean="0"/>
              <a:t> and </a:t>
            </a:r>
            <a:r>
              <a:rPr lang="en-US" sz="3200" dirty="0" err="1" smtClean="0"/>
              <a:t>bp</a:t>
            </a:r>
            <a:r>
              <a:rPr lang="en-US" sz="3200" dirty="0" smtClean="0"/>
              <a:t> (but lower than C diamond)</a:t>
            </a:r>
          </a:p>
          <a:p>
            <a:pPr algn="l"/>
            <a:r>
              <a:rPr lang="en-US" sz="3200" dirty="0" smtClean="0"/>
              <a:t>Silicon Dioxide – Giant covalent structure, each Si is bonded to 4 O in a tetrahedral shape.  Formula is SiO</a:t>
            </a:r>
            <a:r>
              <a:rPr lang="en-US" sz="3200" baseline="-25000" dirty="0" smtClean="0"/>
              <a:t>2</a:t>
            </a:r>
            <a:r>
              <a:rPr lang="en-US" sz="3200" dirty="0" smtClean="0"/>
              <a:t> because each of the 4 O is only ½ shared by each Si.  Has high </a:t>
            </a:r>
            <a:r>
              <a:rPr lang="en-US" sz="3200" dirty="0" err="1" smtClean="0"/>
              <a:t>mp</a:t>
            </a:r>
            <a:r>
              <a:rPr lang="en-US" sz="3200" dirty="0" smtClean="0"/>
              <a:t> and </a:t>
            </a:r>
            <a:r>
              <a:rPr lang="en-US" sz="3200" dirty="0" err="1" smtClean="0"/>
              <a:t>bp</a:t>
            </a:r>
            <a:r>
              <a:rPr lang="en-US" sz="3200" dirty="0" err="1"/>
              <a:t>.</a:t>
            </a:r>
            <a:endParaRPr lang="en-US" sz="3200" dirty="0"/>
          </a:p>
        </p:txBody>
      </p:sp>
      <p:sp>
        <p:nvSpPr>
          <p:cNvPr id="4" name="Slide Number Placeholder 3"/>
          <p:cNvSpPr>
            <a:spLocks noGrp="1"/>
          </p:cNvSpPr>
          <p:nvPr>
            <p:ph type="sldNum" sz="quarter" idx="12"/>
          </p:nvPr>
        </p:nvSpPr>
        <p:spPr/>
        <p:txBody>
          <a:bodyPr/>
          <a:lstStyle/>
          <a:p>
            <a:fld id="{81582BD6-FC20-4557-852B-8433F8572D30}" type="slidenum">
              <a:rPr lang="en-US" smtClean="0"/>
              <a:pPr/>
              <a:t>94</a:t>
            </a:fld>
            <a:endParaRPr lang="en-US" dirty="0"/>
          </a:p>
        </p:txBody>
      </p:sp>
    </p:spTree>
    <p:extLst>
      <p:ext uri="{BB962C8B-B14F-4D97-AF65-F5344CB8AC3E}">
        <p14:creationId xmlns:p14="http://schemas.microsoft.com/office/powerpoint/2010/main" val="1038463761"/>
      </p:ext>
    </p:extLst>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52400"/>
            <a:ext cx="9144000" cy="914400"/>
          </a:xfrm>
          <a:solidFill>
            <a:schemeClr val="bg2"/>
          </a:solidFill>
        </p:spPr>
        <p:txBody>
          <a:bodyPr/>
          <a:lstStyle/>
          <a:p>
            <a:pPr algn="l"/>
            <a:r>
              <a:rPr lang="en-US" dirty="0" smtClean="0"/>
              <a:t>Solubility</a:t>
            </a:r>
            <a:endParaRPr lang="en-US" dirty="0"/>
          </a:p>
        </p:txBody>
      </p:sp>
      <p:sp>
        <p:nvSpPr>
          <p:cNvPr id="3" name="Content Placeholder 2"/>
          <p:cNvSpPr>
            <a:spLocks noGrp="1"/>
          </p:cNvSpPr>
          <p:nvPr>
            <p:ph idx="4294967295"/>
          </p:nvPr>
        </p:nvSpPr>
        <p:spPr>
          <a:xfrm>
            <a:off x="0" y="1600200"/>
            <a:ext cx="8991600" cy="4953000"/>
          </a:xfrm>
          <a:prstGeom prst="rect">
            <a:avLst/>
          </a:prstGeom>
        </p:spPr>
        <p:txBody>
          <a:bodyPr/>
          <a:lstStyle/>
          <a:p>
            <a:pPr algn="l"/>
            <a:r>
              <a:rPr lang="en-US" sz="2800" dirty="0" smtClean="0"/>
              <a:t>Solubility – how easy the solute (usually a solid) becomes dissolved in a solvent (usually water)</a:t>
            </a:r>
          </a:p>
          <a:p>
            <a:pPr algn="l"/>
            <a:r>
              <a:rPr lang="en-US" sz="2800" dirty="0" smtClean="0"/>
              <a:t>Axiom – “Like dissolves Like” – polar solutes will dissolve in polar solvents and non polar solutes will dissolve in non polar solvents</a:t>
            </a:r>
          </a:p>
          <a:p>
            <a:pPr lvl="1" algn="l"/>
            <a:r>
              <a:rPr lang="en-US" sz="2800" dirty="0" smtClean="0"/>
              <a:t>Reasoning – The solute particles must be able to interact with the solvent particles and the force of attraction for the solute to the solvent must be greater than for the solvent itself</a:t>
            </a:r>
          </a:p>
        </p:txBody>
      </p:sp>
      <p:sp>
        <p:nvSpPr>
          <p:cNvPr id="4" name="Slide Number Placeholder 3"/>
          <p:cNvSpPr>
            <a:spLocks noGrp="1"/>
          </p:cNvSpPr>
          <p:nvPr>
            <p:ph type="sldNum" sz="quarter" idx="12"/>
          </p:nvPr>
        </p:nvSpPr>
        <p:spPr/>
        <p:txBody>
          <a:bodyPr/>
          <a:lstStyle/>
          <a:p>
            <a:fld id="{81582BD6-FC20-4557-852B-8433F8572D30}" type="slidenum">
              <a:rPr lang="en-US" smtClean="0"/>
              <a:pPr/>
              <a:t>95</a:t>
            </a:fld>
            <a:endParaRPr lang="en-US" dirty="0"/>
          </a:p>
        </p:txBody>
      </p:sp>
    </p:spTree>
    <p:extLst>
      <p:ext uri="{BB962C8B-B14F-4D97-AF65-F5344CB8AC3E}">
        <p14:creationId xmlns:p14="http://schemas.microsoft.com/office/powerpoint/2010/main" val="3933247662"/>
      </p:ext>
    </p:extLst>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bg2"/>
          </a:solidFill>
        </p:spPr>
        <p:txBody>
          <a:bodyPr/>
          <a:lstStyle/>
          <a:p>
            <a:r>
              <a:rPr lang="en-US" dirty="0" smtClean="0"/>
              <a:t>Examples</a:t>
            </a:r>
            <a:endParaRPr lang="en-US" dirty="0"/>
          </a:p>
        </p:txBody>
      </p:sp>
      <p:sp>
        <p:nvSpPr>
          <p:cNvPr id="3" name="Content Placeholder 2"/>
          <p:cNvSpPr>
            <a:spLocks noGrp="1"/>
          </p:cNvSpPr>
          <p:nvPr>
            <p:ph idx="4294967295"/>
          </p:nvPr>
        </p:nvSpPr>
        <p:spPr>
          <a:xfrm>
            <a:off x="0" y="1676400"/>
            <a:ext cx="8991600" cy="4343400"/>
          </a:xfrm>
          <a:prstGeom prst="rect">
            <a:avLst/>
          </a:prstGeom>
        </p:spPr>
        <p:txBody>
          <a:bodyPr/>
          <a:lstStyle/>
          <a:p>
            <a:pPr lvl="2" algn="l"/>
            <a:r>
              <a:rPr lang="en-US" sz="2400" dirty="0" err="1" smtClean="0"/>
              <a:t>NaCl</a:t>
            </a:r>
            <a:r>
              <a:rPr lang="en-US" sz="2400" dirty="0" smtClean="0"/>
              <a:t> and Water</a:t>
            </a:r>
          </a:p>
          <a:p>
            <a:pPr lvl="2" algn="l"/>
            <a:endParaRPr lang="en-US" sz="2400" dirty="0"/>
          </a:p>
          <a:p>
            <a:pPr lvl="2" algn="l"/>
            <a:endParaRPr lang="en-US" sz="2400" dirty="0" smtClean="0"/>
          </a:p>
          <a:p>
            <a:pPr marL="914400" lvl="2" indent="0" algn="l">
              <a:buNone/>
            </a:pPr>
            <a:endParaRPr lang="en-US" sz="2400" dirty="0" smtClean="0"/>
          </a:p>
          <a:p>
            <a:pPr lvl="2" algn="l"/>
            <a:endParaRPr lang="en-US" sz="2400" dirty="0" smtClean="0"/>
          </a:p>
          <a:p>
            <a:pPr lvl="2" algn="l"/>
            <a:r>
              <a:rPr lang="en-US" sz="2400" dirty="0" smtClean="0"/>
              <a:t>Methane and </a:t>
            </a:r>
            <a:r>
              <a:rPr lang="en-US" sz="2400" dirty="0" err="1" smtClean="0"/>
              <a:t>NaCl</a:t>
            </a:r>
            <a:endParaRPr lang="en-US" sz="2400" dirty="0" smtClean="0"/>
          </a:p>
          <a:p>
            <a:endParaRPr lang="en-US" dirty="0"/>
          </a:p>
        </p:txBody>
      </p:sp>
      <p:sp>
        <p:nvSpPr>
          <p:cNvPr id="4" name="Slide Number Placeholder 3"/>
          <p:cNvSpPr>
            <a:spLocks noGrp="1"/>
          </p:cNvSpPr>
          <p:nvPr>
            <p:ph type="sldNum" sz="quarter" idx="12"/>
          </p:nvPr>
        </p:nvSpPr>
        <p:spPr/>
        <p:txBody>
          <a:bodyPr/>
          <a:lstStyle/>
          <a:p>
            <a:fld id="{81582BD6-FC20-4557-852B-8433F8572D30}" type="slidenum">
              <a:rPr lang="en-US" smtClean="0"/>
              <a:pPr/>
              <a:t>96</a:t>
            </a:fld>
            <a:endParaRPr lang="en-US" dirty="0"/>
          </a:p>
        </p:txBody>
      </p:sp>
    </p:spTree>
    <p:extLst>
      <p:ext uri="{BB962C8B-B14F-4D97-AF65-F5344CB8AC3E}">
        <p14:creationId xmlns:p14="http://schemas.microsoft.com/office/powerpoint/2010/main" val="2231456954"/>
      </p:ext>
    </p:extLst>
  </p:cSld>
  <p:clrMapOvr>
    <a:masterClrMapping/>
  </p:clrMapOvr>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35170" name="Rectangle 2"/>
          <p:cNvSpPr>
            <a:spLocks noGrp="1" noChangeArrowheads="1"/>
          </p:cNvSpPr>
          <p:nvPr>
            <p:ph type="title"/>
          </p:nvPr>
        </p:nvSpPr>
        <p:spPr>
          <a:noFill/>
          <a:ln/>
        </p:spPr>
        <p:txBody>
          <a:bodyPr lIns="92075" tIns="46038" rIns="92075" bIns="46038" anchorCtr="1">
            <a:spAutoFit/>
          </a:bodyPr>
          <a:lstStyle/>
          <a:p>
            <a:r>
              <a:rPr lang="en-US" altLang="en-US" dirty="0"/>
              <a:t>Intermolecular Forces</a:t>
            </a:r>
          </a:p>
        </p:txBody>
      </p:sp>
      <p:sp>
        <p:nvSpPr>
          <p:cNvPr id="135171" name="Rectangle 3"/>
          <p:cNvSpPr>
            <a:spLocks noGrp="1" noChangeArrowheads="1"/>
          </p:cNvSpPr>
          <p:nvPr>
            <p:ph sz="quarter" idx="13"/>
          </p:nvPr>
        </p:nvSpPr>
        <p:spPr>
          <a:xfrm>
            <a:off x="990600" y="762000"/>
            <a:ext cx="6400800" cy="3474720"/>
          </a:xfrm>
          <a:noFill/>
          <a:ln/>
        </p:spPr>
        <p:txBody>
          <a:bodyPr lIns="92075" tIns="46038" rIns="92075" bIns="46038">
            <a:normAutofit fontScale="92500" lnSpcReduction="10000"/>
          </a:bodyPr>
          <a:lstStyle/>
          <a:p>
            <a:pPr>
              <a:lnSpc>
                <a:spcPct val="90000"/>
              </a:lnSpc>
            </a:pPr>
            <a:r>
              <a:rPr lang="en-US" altLang="en-US" sz="2800" dirty="0"/>
              <a:t>They are what make solid and liquid molecular compounds possible.</a:t>
            </a:r>
          </a:p>
          <a:p>
            <a:pPr>
              <a:lnSpc>
                <a:spcPct val="90000"/>
              </a:lnSpc>
            </a:pPr>
            <a:r>
              <a:rPr lang="en-US" altLang="en-US" sz="2800" dirty="0"/>
              <a:t>The weakest are called van der Waal’s forces - there are two kinds</a:t>
            </a:r>
          </a:p>
          <a:p>
            <a:pPr>
              <a:lnSpc>
                <a:spcPct val="90000"/>
              </a:lnSpc>
            </a:pPr>
            <a:r>
              <a:rPr lang="en-US" altLang="en-US" sz="2800" dirty="0"/>
              <a:t>Dispersion forces</a:t>
            </a:r>
          </a:p>
          <a:p>
            <a:pPr>
              <a:lnSpc>
                <a:spcPct val="90000"/>
              </a:lnSpc>
            </a:pPr>
            <a:r>
              <a:rPr lang="en-US" altLang="en-US" sz="2800" dirty="0"/>
              <a:t> Dipole Interactions</a:t>
            </a:r>
          </a:p>
          <a:p>
            <a:pPr lvl="1">
              <a:lnSpc>
                <a:spcPct val="90000"/>
              </a:lnSpc>
            </a:pPr>
            <a:r>
              <a:rPr lang="en-US" altLang="en-US" sz="2400" dirty="0"/>
              <a:t>depend on the number of electrons </a:t>
            </a:r>
          </a:p>
          <a:p>
            <a:pPr lvl="1">
              <a:lnSpc>
                <a:spcPct val="90000"/>
              </a:lnSpc>
            </a:pPr>
            <a:r>
              <a:rPr lang="en-US" altLang="en-US" sz="2400" dirty="0"/>
              <a:t>more electrons stronger forces</a:t>
            </a:r>
          </a:p>
          <a:p>
            <a:pPr lvl="1">
              <a:lnSpc>
                <a:spcPct val="90000"/>
              </a:lnSpc>
            </a:pPr>
            <a:r>
              <a:rPr lang="en-US" altLang="en-US" sz="2400" dirty="0"/>
              <a:t>Bigger molecules </a:t>
            </a:r>
          </a:p>
        </p:txBody>
      </p:sp>
    </p:spTree>
    <p:extLst>
      <p:ext uri="{BB962C8B-B14F-4D97-AF65-F5344CB8AC3E}">
        <p14:creationId xmlns:p14="http://schemas.microsoft.com/office/powerpoint/2010/main" val="2147548364"/>
      </p:ext>
    </p:extLst>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4" presetClass="entr" presetSubtype="0" fill="hold" grpId="0" nodeType="clickEffect">
                                  <p:stCondLst>
                                    <p:cond delay="0"/>
                                  </p:stCondLst>
                                  <p:childTnLst>
                                    <p:set>
                                      <p:cBhvr>
                                        <p:cTn id="6" dur="1" fill="hold">
                                          <p:stCondLst>
                                            <p:cond delay="499"/>
                                          </p:stCondLst>
                                        </p:cTn>
                                        <p:tgtEl>
                                          <p:spTgt spid="135171">
                                            <p:txEl>
                                              <p:pRg st="0" end="0"/>
                                            </p:txEl>
                                          </p:spTgt>
                                        </p:tgtEl>
                                        <p:attrNameLst>
                                          <p:attrName>style.visibility</p:attrName>
                                        </p:attrNameLst>
                                      </p:cBhvr>
                                      <p:to>
                                        <p:strVal val="visible"/>
                                      </p:to>
                                    </p:set>
                                    <p:anim to="" calcmode="lin" valueType="num">
                                      <p:cBhvr>
                                        <p:cTn id="7" dur="1" fill="hold"/>
                                        <p:tgtEl>
                                          <p:spTgt spid="135171">
                                            <p:txEl>
                                              <p:pRg st="0" end="0"/>
                                            </p:txEl>
                                          </p:spTgt>
                                        </p:tgtEl>
                                        <p:attrNameLst>
                                          <p:attrName/>
                                        </p:attrNameLst>
                                      </p:cBhvr>
                                    </p:anim>
                                  </p:childTnLst>
                                </p:cTn>
                              </p:par>
                            </p:childTnLst>
                          </p:cTn>
                        </p:par>
                      </p:childTnLst>
                    </p:cTn>
                  </p:par>
                  <p:par>
                    <p:cTn id="8" fill="hold" nodeType="clickPar">
                      <p:stCondLst>
                        <p:cond delay="indefinite"/>
                      </p:stCondLst>
                      <p:childTnLst>
                        <p:par>
                          <p:cTn id="9" fill="hold" nodeType="withGroup">
                            <p:stCondLst>
                              <p:cond delay="0"/>
                            </p:stCondLst>
                            <p:childTnLst>
                              <p:par>
                                <p:cTn id="10" presetID="24" presetClass="entr" presetSubtype="0" fill="hold" grpId="0" nodeType="clickEffect">
                                  <p:stCondLst>
                                    <p:cond delay="0"/>
                                  </p:stCondLst>
                                  <p:childTnLst>
                                    <p:set>
                                      <p:cBhvr>
                                        <p:cTn id="11" dur="1" fill="hold">
                                          <p:stCondLst>
                                            <p:cond delay="499"/>
                                          </p:stCondLst>
                                        </p:cTn>
                                        <p:tgtEl>
                                          <p:spTgt spid="135171">
                                            <p:txEl>
                                              <p:pRg st="1" end="1"/>
                                            </p:txEl>
                                          </p:spTgt>
                                        </p:tgtEl>
                                        <p:attrNameLst>
                                          <p:attrName>style.visibility</p:attrName>
                                        </p:attrNameLst>
                                      </p:cBhvr>
                                      <p:to>
                                        <p:strVal val="visible"/>
                                      </p:to>
                                    </p:set>
                                    <p:anim to="" calcmode="lin" valueType="num">
                                      <p:cBhvr>
                                        <p:cTn id="12" dur="1" fill="hold"/>
                                        <p:tgtEl>
                                          <p:spTgt spid="135171">
                                            <p:txEl>
                                              <p:pRg st="1" end="1"/>
                                            </p:txEl>
                                          </p:spTgt>
                                        </p:tgtEl>
                                        <p:attrNameLst>
                                          <p:attrName/>
                                        </p:attrNameLst>
                                      </p:cBhvr>
                                    </p:anim>
                                  </p:childTnLst>
                                </p:cTn>
                              </p:par>
                            </p:childTnLst>
                          </p:cTn>
                        </p:par>
                      </p:childTnLst>
                    </p:cTn>
                  </p:par>
                  <p:par>
                    <p:cTn id="13" fill="hold" nodeType="clickPar">
                      <p:stCondLst>
                        <p:cond delay="indefinite"/>
                      </p:stCondLst>
                      <p:childTnLst>
                        <p:par>
                          <p:cTn id="14" fill="hold" nodeType="withGroup">
                            <p:stCondLst>
                              <p:cond delay="0"/>
                            </p:stCondLst>
                            <p:childTnLst>
                              <p:par>
                                <p:cTn id="15" presetID="24" presetClass="entr" presetSubtype="0" fill="hold" grpId="0" nodeType="clickEffect">
                                  <p:stCondLst>
                                    <p:cond delay="0"/>
                                  </p:stCondLst>
                                  <p:childTnLst>
                                    <p:set>
                                      <p:cBhvr>
                                        <p:cTn id="16" dur="1" fill="hold">
                                          <p:stCondLst>
                                            <p:cond delay="499"/>
                                          </p:stCondLst>
                                        </p:cTn>
                                        <p:tgtEl>
                                          <p:spTgt spid="135171">
                                            <p:txEl>
                                              <p:pRg st="2" end="2"/>
                                            </p:txEl>
                                          </p:spTgt>
                                        </p:tgtEl>
                                        <p:attrNameLst>
                                          <p:attrName>style.visibility</p:attrName>
                                        </p:attrNameLst>
                                      </p:cBhvr>
                                      <p:to>
                                        <p:strVal val="visible"/>
                                      </p:to>
                                    </p:set>
                                    <p:anim to="" calcmode="lin" valueType="num">
                                      <p:cBhvr>
                                        <p:cTn id="17" dur="1" fill="hold"/>
                                        <p:tgtEl>
                                          <p:spTgt spid="135171">
                                            <p:txEl>
                                              <p:pRg st="2" end="2"/>
                                            </p:txEl>
                                          </p:spTgt>
                                        </p:tgtEl>
                                        <p:attrNameLst>
                                          <p:attrName/>
                                        </p:attrNameLst>
                                      </p:cBhvr>
                                    </p:anim>
                                  </p:childTnLst>
                                </p:cTn>
                              </p:par>
                            </p:childTnLst>
                          </p:cTn>
                        </p:par>
                      </p:childTnLst>
                    </p:cTn>
                  </p:par>
                  <p:par>
                    <p:cTn id="18" fill="hold" nodeType="clickPar">
                      <p:stCondLst>
                        <p:cond delay="indefinite"/>
                      </p:stCondLst>
                      <p:childTnLst>
                        <p:par>
                          <p:cTn id="19" fill="hold" nodeType="withGroup">
                            <p:stCondLst>
                              <p:cond delay="0"/>
                            </p:stCondLst>
                            <p:childTnLst>
                              <p:par>
                                <p:cTn id="20" presetID="24" presetClass="entr" presetSubtype="0" fill="hold" grpId="0" nodeType="clickEffect">
                                  <p:stCondLst>
                                    <p:cond delay="0"/>
                                  </p:stCondLst>
                                  <p:childTnLst>
                                    <p:set>
                                      <p:cBhvr>
                                        <p:cTn id="21" dur="1" fill="hold">
                                          <p:stCondLst>
                                            <p:cond delay="499"/>
                                          </p:stCondLst>
                                        </p:cTn>
                                        <p:tgtEl>
                                          <p:spTgt spid="135171">
                                            <p:txEl>
                                              <p:pRg st="3" end="3"/>
                                            </p:txEl>
                                          </p:spTgt>
                                        </p:tgtEl>
                                        <p:attrNameLst>
                                          <p:attrName>style.visibility</p:attrName>
                                        </p:attrNameLst>
                                      </p:cBhvr>
                                      <p:to>
                                        <p:strVal val="visible"/>
                                      </p:to>
                                    </p:set>
                                    <p:anim to="" calcmode="lin" valueType="num">
                                      <p:cBhvr>
                                        <p:cTn id="22" dur="1" fill="hold"/>
                                        <p:tgtEl>
                                          <p:spTgt spid="135171">
                                            <p:txEl>
                                              <p:pRg st="3" end="3"/>
                                            </p:txEl>
                                          </p:spTgt>
                                        </p:tgtEl>
                                        <p:attrNameLst>
                                          <p:attrName/>
                                        </p:attrNameLst>
                                      </p:cBhvr>
                                    </p:anim>
                                  </p:childTnLst>
                                </p:cTn>
                              </p:par>
                              <p:par>
                                <p:cTn id="23" presetID="24" presetClass="entr" presetSubtype="0" fill="hold" grpId="0" nodeType="withEffect">
                                  <p:stCondLst>
                                    <p:cond delay="0"/>
                                  </p:stCondLst>
                                  <p:childTnLst>
                                    <p:set>
                                      <p:cBhvr>
                                        <p:cTn id="24" dur="1" fill="hold">
                                          <p:stCondLst>
                                            <p:cond delay="499"/>
                                          </p:stCondLst>
                                        </p:cTn>
                                        <p:tgtEl>
                                          <p:spTgt spid="135171">
                                            <p:txEl>
                                              <p:pRg st="4" end="4"/>
                                            </p:txEl>
                                          </p:spTgt>
                                        </p:tgtEl>
                                        <p:attrNameLst>
                                          <p:attrName>style.visibility</p:attrName>
                                        </p:attrNameLst>
                                      </p:cBhvr>
                                      <p:to>
                                        <p:strVal val="visible"/>
                                      </p:to>
                                    </p:set>
                                    <p:anim to="" calcmode="lin" valueType="num">
                                      <p:cBhvr>
                                        <p:cTn id="25" dur="1" fill="hold"/>
                                        <p:tgtEl>
                                          <p:spTgt spid="135171">
                                            <p:txEl>
                                              <p:pRg st="4" end="4"/>
                                            </p:txEl>
                                          </p:spTgt>
                                        </p:tgtEl>
                                        <p:attrNameLst>
                                          <p:attrName/>
                                        </p:attrNameLst>
                                      </p:cBhvr>
                                    </p:anim>
                                  </p:childTnLst>
                                </p:cTn>
                              </p:par>
                              <p:par>
                                <p:cTn id="26" presetID="24" presetClass="entr" presetSubtype="0" fill="hold" grpId="0" nodeType="withEffect">
                                  <p:stCondLst>
                                    <p:cond delay="0"/>
                                  </p:stCondLst>
                                  <p:childTnLst>
                                    <p:set>
                                      <p:cBhvr>
                                        <p:cTn id="27" dur="1" fill="hold">
                                          <p:stCondLst>
                                            <p:cond delay="499"/>
                                          </p:stCondLst>
                                        </p:cTn>
                                        <p:tgtEl>
                                          <p:spTgt spid="135171">
                                            <p:txEl>
                                              <p:pRg st="5" end="5"/>
                                            </p:txEl>
                                          </p:spTgt>
                                        </p:tgtEl>
                                        <p:attrNameLst>
                                          <p:attrName>style.visibility</p:attrName>
                                        </p:attrNameLst>
                                      </p:cBhvr>
                                      <p:to>
                                        <p:strVal val="visible"/>
                                      </p:to>
                                    </p:set>
                                    <p:anim to="" calcmode="lin" valueType="num">
                                      <p:cBhvr>
                                        <p:cTn id="28" dur="1" fill="hold"/>
                                        <p:tgtEl>
                                          <p:spTgt spid="135171">
                                            <p:txEl>
                                              <p:pRg st="5" end="5"/>
                                            </p:txEl>
                                          </p:spTgt>
                                        </p:tgtEl>
                                        <p:attrNameLst>
                                          <p:attrName/>
                                        </p:attrNameLst>
                                      </p:cBhvr>
                                    </p:anim>
                                  </p:childTnLst>
                                </p:cTn>
                              </p:par>
                              <p:par>
                                <p:cTn id="29" presetID="24" presetClass="entr" presetSubtype="0" fill="hold" grpId="0" nodeType="withEffect">
                                  <p:stCondLst>
                                    <p:cond delay="0"/>
                                  </p:stCondLst>
                                  <p:childTnLst>
                                    <p:set>
                                      <p:cBhvr>
                                        <p:cTn id="30" dur="1" fill="hold">
                                          <p:stCondLst>
                                            <p:cond delay="499"/>
                                          </p:stCondLst>
                                        </p:cTn>
                                        <p:tgtEl>
                                          <p:spTgt spid="135171">
                                            <p:txEl>
                                              <p:pRg st="6" end="6"/>
                                            </p:txEl>
                                          </p:spTgt>
                                        </p:tgtEl>
                                        <p:attrNameLst>
                                          <p:attrName>style.visibility</p:attrName>
                                        </p:attrNameLst>
                                      </p:cBhvr>
                                      <p:to>
                                        <p:strVal val="visible"/>
                                      </p:to>
                                    </p:set>
                                    <p:anim to="" calcmode="lin" valueType="num">
                                      <p:cBhvr>
                                        <p:cTn id="31" dur="1" fill="hold"/>
                                        <p:tgtEl>
                                          <p:spTgt spid="135171">
                                            <p:txEl>
                                              <p:pRg st="6" end="6"/>
                                            </p:txEl>
                                          </p:spTgt>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5171" grpId="0" build="p" autoUpdateAnimBg="0"/>
    </p:bldLst>
  </p:timing>
</p:sld>
</file>

<file path=ppt/slides/slide9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37218" name="Rectangle 2"/>
          <p:cNvSpPr>
            <a:spLocks noGrp="1" noChangeArrowheads="1"/>
          </p:cNvSpPr>
          <p:nvPr>
            <p:ph type="title"/>
          </p:nvPr>
        </p:nvSpPr>
        <p:spPr>
          <a:xfrm>
            <a:off x="685800" y="404813"/>
            <a:ext cx="7772400" cy="762000"/>
          </a:xfrm>
          <a:noFill/>
          <a:ln/>
        </p:spPr>
        <p:txBody>
          <a:bodyPr lIns="92075" tIns="46038" rIns="92075" bIns="46038" anchorCtr="1">
            <a:spAutoFit/>
          </a:bodyPr>
          <a:lstStyle/>
          <a:p>
            <a:r>
              <a:rPr lang="en-US" altLang="en-US"/>
              <a:t>Dipole interactions</a:t>
            </a:r>
          </a:p>
        </p:txBody>
      </p:sp>
      <p:sp>
        <p:nvSpPr>
          <p:cNvPr id="137219" name="Rectangle 3"/>
          <p:cNvSpPr>
            <a:spLocks noGrp="1" noChangeArrowheads="1"/>
          </p:cNvSpPr>
          <p:nvPr>
            <p:ph sz="quarter" idx="13"/>
          </p:nvPr>
        </p:nvSpPr>
        <p:spPr>
          <a:noFill/>
          <a:ln/>
        </p:spPr>
        <p:txBody>
          <a:bodyPr lIns="92075" tIns="46038" rIns="92075" bIns="46038"/>
          <a:lstStyle/>
          <a:p>
            <a:r>
              <a:rPr lang="en-US" altLang="en-US"/>
              <a:t>Depend on the number of electrons </a:t>
            </a:r>
          </a:p>
          <a:p>
            <a:r>
              <a:rPr lang="en-US" altLang="en-US"/>
              <a:t>More electrons stronger forces</a:t>
            </a:r>
          </a:p>
          <a:p>
            <a:r>
              <a:rPr lang="en-US" altLang="en-US"/>
              <a:t>Bigger molecules more electrons</a:t>
            </a:r>
          </a:p>
          <a:p>
            <a:pPr lvl="2">
              <a:buClr>
                <a:schemeClr val="accent1"/>
              </a:buClr>
            </a:pPr>
            <a:r>
              <a:rPr lang="en-US" altLang="en-US" sz="3600"/>
              <a:t>Fluorine is a gas</a:t>
            </a:r>
          </a:p>
          <a:p>
            <a:pPr lvl="2">
              <a:buClr>
                <a:schemeClr val="accent1"/>
              </a:buClr>
            </a:pPr>
            <a:r>
              <a:rPr lang="en-US" altLang="en-US" sz="3600"/>
              <a:t>Bromine is a liquid</a:t>
            </a:r>
          </a:p>
          <a:p>
            <a:pPr lvl="2">
              <a:buClr>
                <a:schemeClr val="accent1"/>
              </a:buClr>
            </a:pPr>
            <a:r>
              <a:rPr lang="en-US" altLang="en-US" sz="3600"/>
              <a:t>Iodine is a solid</a:t>
            </a:r>
          </a:p>
        </p:txBody>
      </p:sp>
    </p:spTree>
    <p:extLst>
      <p:ext uri="{BB962C8B-B14F-4D97-AF65-F5344CB8AC3E}">
        <p14:creationId xmlns:p14="http://schemas.microsoft.com/office/powerpoint/2010/main" val="3818689025"/>
      </p:ext>
    </p:extLst>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4" presetClass="entr" presetSubtype="0" fill="hold" grpId="0" nodeType="clickEffect">
                                  <p:stCondLst>
                                    <p:cond delay="0"/>
                                  </p:stCondLst>
                                  <p:childTnLst>
                                    <p:set>
                                      <p:cBhvr>
                                        <p:cTn id="6" dur="1" fill="hold">
                                          <p:stCondLst>
                                            <p:cond delay="499"/>
                                          </p:stCondLst>
                                        </p:cTn>
                                        <p:tgtEl>
                                          <p:spTgt spid="137219">
                                            <p:txEl>
                                              <p:pRg st="0" end="0"/>
                                            </p:txEl>
                                          </p:spTgt>
                                        </p:tgtEl>
                                        <p:attrNameLst>
                                          <p:attrName>style.visibility</p:attrName>
                                        </p:attrNameLst>
                                      </p:cBhvr>
                                      <p:to>
                                        <p:strVal val="visible"/>
                                      </p:to>
                                    </p:set>
                                    <p:anim to="" calcmode="lin" valueType="num">
                                      <p:cBhvr>
                                        <p:cTn id="7" dur="1" fill="hold"/>
                                        <p:tgtEl>
                                          <p:spTgt spid="137219">
                                            <p:txEl>
                                              <p:pRg st="0" end="0"/>
                                            </p:txEl>
                                          </p:spTgt>
                                        </p:tgtEl>
                                        <p:attrNameLst>
                                          <p:attrName/>
                                        </p:attrNameLst>
                                      </p:cBhvr>
                                    </p:anim>
                                  </p:childTnLst>
                                </p:cTn>
                              </p:par>
                            </p:childTnLst>
                          </p:cTn>
                        </p:par>
                      </p:childTnLst>
                    </p:cTn>
                  </p:par>
                  <p:par>
                    <p:cTn id="8" fill="hold" nodeType="clickPar">
                      <p:stCondLst>
                        <p:cond delay="indefinite"/>
                      </p:stCondLst>
                      <p:childTnLst>
                        <p:par>
                          <p:cTn id="9" fill="hold" nodeType="withGroup">
                            <p:stCondLst>
                              <p:cond delay="0"/>
                            </p:stCondLst>
                            <p:childTnLst>
                              <p:par>
                                <p:cTn id="10" presetID="24" presetClass="entr" presetSubtype="0" fill="hold" grpId="0" nodeType="clickEffect">
                                  <p:stCondLst>
                                    <p:cond delay="0"/>
                                  </p:stCondLst>
                                  <p:childTnLst>
                                    <p:set>
                                      <p:cBhvr>
                                        <p:cTn id="11" dur="1" fill="hold">
                                          <p:stCondLst>
                                            <p:cond delay="499"/>
                                          </p:stCondLst>
                                        </p:cTn>
                                        <p:tgtEl>
                                          <p:spTgt spid="137219">
                                            <p:txEl>
                                              <p:pRg st="1" end="1"/>
                                            </p:txEl>
                                          </p:spTgt>
                                        </p:tgtEl>
                                        <p:attrNameLst>
                                          <p:attrName>style.visibility</p:attrName>
                                        </p:attrNameLst>
                                      </p:cBhvr>
                                      <p:to>
                                        <p:strVal val="visible"/>
                                      </p:to>
                                    </p:set>
                                    <p:anim to="" calcmode="lin" valueType="num">
                                      <p:cBhvr>
                                        <p:cTn id="12" dur="1" fill="hold"/>
                                        <p:tgtEl>
                                          <p:spTgt spid="137219">
                                            <p:txEl>
                                              <p:pRg st="1" end="1"/>
                                            </p:txEl>
                                          </p:spTgt>
                                        </p:tgtEl>
                                        <p:attrNameLst>
                                          <p:attrName/>
                                        </p:attrNameLst>
                                      </p:cBhvr>
                                    </p:anim>
                                  </p:childTnLst>
                                </p:cTn>
                              </p:par>
                            </p:childTnLst>
                          </p:cTn>
                        </p:par>
                      </p:childTnLst>
                    </p:cTn>
                  </p:par>
                  <p:par>
                    <p:cTn id="13" fill="hold" nodeType="clickPar">
                      <p:stCondLst>
                        <p:cond delay="indefinite"/>
                      </p:stCondLst>
                      <p:childTnLst>
                        <p:par>
                          <p:cTn id="14" fill="hold" nodeType="withGroup">
                            <p:stCondLst>
                              <p:cond delay="0"/>
                            </p:stCondLst>
                            <p:childTnLst>
                              <p:par>
                                <p:cTn id="15" presetID="24" presetClass="entr" presetSubtype="0" fill="hold" grpId="0" nodeType="clickEffect">
                                  <p:stCondLst>
                                    <p:cond delay="0"/>
                                  </p:stCondLst>
                                  <p:childTnLst>
                                    <p:set>
                                      <p:cBhvr>
                                        <p:cTn id="16" dur="1" fill="hold">
                                          <p:stCondLst>
                                            <p:cond delay="499"/>
                                          </p:stCondLst>
                                        </p:cTn>
                                        <p:tgtEl>
                                          <p:spTgt spid="137219">
                                            <p:txEl>
                                              <p:pRg st="2" end="2"/>
                                            </p:txEl>
                                          </p:spTgt>
                                        </p:tgtEl>
                                        <p:attrNameLst>
                                          <p:attrName>style.visibility</p:attrName>
                                        </p:attrNameLst>
                                      </p:cBhvr>
                                      <p:to>
                                        <p:strVal val="visible"/>
                                      </p:to>
                                    </p:set>
                                    <p:anim to="" calcmode="lin" valueType="num">
                                      <p:cBhvr>
                                        <p:cTn id="17" dur="1" fill="hold"/>
                                        <p:tgtEl>
                                          <p:spTgt spid="137219">
                                            <p:txEl>
                                              <p:pRg st="2" end="2"/>
                                            </p:txEl>
                                          </p:spTgt>
                                        </p:tgtEl>
                                        <p:attrNameLst>
                                          <p:attrName/>
                                        </p:attrNameLst>
                                      </p:cBhvr>
                                    </p:anim>
                                  </p:childTnLst>
                                </p:cTn>
                              </p:par>
                              <p:par>
                                <p:cTn id="18" presetID="24" presetClass="entr" presetSubtype="0" fill="hold" grpId="0" nodeType="withEffect">
                                  <p:stCondLst>
                                    <p:cond delay="0"/>
                                  </p:stCondLst>
                                  <p:childTnLst>
                                    <p:set>
                                      <p:cBhvr>
                                        <p:cTn id="19" dur="1" fill="hold">
                                          <p:stCondLst>
                                            <p:cond delay="499"/>
                                          </p:stCondLst>
                                        </p:cTn>
                                        <p:tgtEl>
                                          <p:spTgt spid="137219">
                                            <p:txEl>
                                              <p:pRg st="3" end="3"/>
                                            </p:txEl>
                                          </p:spTgt>
                                        </p:tgtEl>
                                        <p:attrNameLst>
                                          <p:attrName>style.visibility</p:attrName>
                                        </p:attrNameLst>
                                      </p:cBhvr>
                                      <p:to>
                                        <p:strVal val="visible"/>
                                      </p:to>
                                    </p:set>
                                    <p:anim to="" calcmode="lin" valueType="num">
                                      <p:cBhvr>
                                        <p:cTn id="20" dur="1" fill="hold"/>
                                        <p:tgtEl>
                                          <p:spTgt spid="137219">
                                            <p:txEl>
                                              <p:pRg st="3" end="3"/>
                                            </p:txEl>
                                          </p:spTgt>
                                        </p:tgtEl>
                                        <p:attrNameLst>
                                          <p:attrName/>
                                        </p:attrNameLst>
                                      </p:cBhvr>
                                    </p:anim>
                                  </p:childTnLst>
                                </p:cTn>
                              </p:par>
                              <p:par>
                                <p:cTn id="21" presetID="24" presetClass="entr" presetSubtype="0" fill="hold" grpId="0" nodeType="withEffect">
                                  <p:stCondLst>
                                    <p:cond delay="0"/>
                                  </p:stCondLst>
                                  <p:childTnLst>
                                    <p:set>
                                      <p:cBhvr>
                                        <p:cTn id="22" dur="1" fill="hold">
                                          <p:stCondLst>
                                            <p:cond delay="499"/>
                                          </p:stCondLst>
                                        </p:cTn>
                                        <p:tgtEl>
                                          <p:spTgt spid="137219">
                                            <p:txEl>
                                              <p:pRg st="4" end="4"/>
                                            </p:txEl>
                                          </p:spTgt>
                                        </p:tgtEl>
                                        <p:attrNameLst>
                                          <p:attrName>style.visibility</p:attrName>
                                        </p:attrNameLst>
                                      </p:cBhvr>
                                      <p:to>
                                        <p:strVal val="visible"/>
                                      </p:to>
                                    </p:set>
                                    <p:anim to="" calcmode="lin" valueType="num">
                                      <p:cBhvr>
                                        <p:cTn id="23" dur="1" fill="hold"/>
                                        <p:tgtEl>
                                          <p:spTgt spid="137219">
                                            <p:txEl>
                                              <p:pRg st="4" end="4"/>
                                            </p:txEl>
                                          </p:spTgt>
                                        </p:tgtEl>
                                        <p:attrNameLst>
                                          <p:attrName/>
                                        </p:attrNameLst>
                                      </p:cBhvr>
                                    </p:anim>
                                  </p:childTnLst>
                                </p:cTn>
                              </p:par>
                              <p:par>
                                <p:cTn id="24" presetID="24" presetClass="entr" presetSubtype="0" fill="hold" grpId="0" nodeType="withEffect">
                                  <p:stCondLst>
                                    <p:cond delay="0"/>
                                  </p:stCondLst>
                                  <p:childTnLst>
                                    <p:set>
                                      <p:cBhvr>
                                        <p:cTn id="25" dur="1" fill="hold">
                                          <p:stCondLst>
                                            <p:cond delay="499"/>
                                          </p:stCondLst>
                                        </p:cTn>
                                        <p:tgtEl>
                                          <p:spTgt spid="137219">
                                            <p:txEl>
                                              <p:pRg st="5" end="5"/>
                                            </p:txEl>
                                          </p:spTgt>
                                        </p:tgtEl>
                                        <p:attrNameLst>
                                          <p:attrName>style.visibility</p:attrName>
                                        </p:attrNameLst>
                                      </p:cBhvr>
                                      <p:to>
                                        <p:strVal val="visible"/>
                                      </p:to>
                                    </p:set>
                                    <p:anim to="" calcmode="lin" valueType="num">
                                      <p:cBhvr>
                                        <p:cTn id="26" dur="1" fill="hold"/>
                                        <p:tgtEl>
                                          <p:spTgt spid="137219">
                                            <p:txEl>
                                              <p:pRg st="5" end="5"/>
                                            </p:txEl>
                                          </p:spTgt>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7219" grpId="0" build="p" autoUpdateAnimBg="0"/>
    </p:bldLst>
  </p:timing>
</p:sld>
</file>

<file path=ppt/slides/slide9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39266" name="Rectangle 2"/>
          <p:cNvSpPr>
            <a:spLocks noGrp="1" noChangeArrowheads="1"/>
          </p:cNvSpPr>
          <p:nvPr>
            <p:ph type="title"/>
          </p:nvPr>
        </p:nvSpPr>
        <p:spPr>
          <a:noFill/>
          <a:ln/>
        </p:spPr>
        <p:txBody>
          <a:bodyPr lIns="92075" tIns="46038" rIns="92075" bIns="46038" anchorCtr="1">
            <a:spAutoFit/>
          </a:bodyPr>
          <a:lstStyle/>
          <a:p>
            <a:r>
              <a:rPr lang="en-US" altLang="en-US"/>
              <a:t>Dipole interactions</a:t>
            </a:r>
          </a:p>
        </p:txBody>
      </p:sp>
      <p:sp>
        <p:nvSpPr>
          <p:cNvPr id="139267" name="Rectangle 3"/>
          <p:cNvSpPr>
            <a:spLocks noGrp="1" noChangeArrowheads="1"/>
          </p:cNvSpPr>
          <p:nvPr>
            <p:ph sz="quarter" idx="13"/>
          </p:nvPr>
        </p:nvSpPr>
        <p:spPr>
          <a:noFill/>
          <a:ln/>
        </p:spPr>
        <p:txBody>
          <a:bodyPr lIns="92075" tIns="46038" rIns="92075" bIns="46038"/>
          <a:lstStyle/>
          <a:p>
            <a:r>
              <a:rPr lang="en-US" altLang="en-US"/>
              <a:t>Occur when polar molecules are attracted to each other.</a:t>
            </a:r>
          </a:p>
          <a:p>
            <a:r>
              <a:rPr lang="en-US" altLang="en-US"/>
              <a:t>Slightly stronger than dispersion forces.</a:t>
            </a:r>
          </a:p>
          <a:p>
            <a:r>
              <a:rPr lang="en-US" altLang="en-US"/>
              <a:t>Opposites attract but not completely hooked like in ionic solids.</a:t>
            </a:r>
          </a:p>
        </p:txBody>
      </p:sp>
    </p:spTree>
    <p:extLst>
      <p:ext uri="{BB962C8B-B14F-4D97-AF65-F5344CB8AC3E}">
        <p14:creationId xmlns:p14="http://schemas.microsoft.com/office/powerpoint/2010/main" val="21054878"/>
      </p:ext>
    </p:extLst>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4" presetClass="entr" presetSubtype="0" fill="hold" grpId="0" nodeType="clickEffect">
                                  <p:stCondLst>
                                    <p:cond delay="0"/>
                                  </p:stCondLst>
                                  <p:childTnLst>
                                    <p:set>
                                      <p:cBhvr>
                                        <p:cTn id="6" dur="1" fill="hold">
                                          <p:stCondLst>
                                            <p:cond delay="499"/>
                                          </p:stCondLst>
                                        </p:cTn>
                                        <p:tgtEl>
                                          <p:spTgt spid="139267">
                                            <p:txEl>
                                              <p:pRg st="0" end="0"/>
                                            </p:txEl>
                                          </p:spTgt>
                                        </p:tgtEl>
                                        <p:attrNameLst>
                                          <p:attrName>style.visibility</p:attrName>
                                        </p:attrNameLst>
                                      </p:cBhvr>
                                      <p:to>
                                        <p:strVal val="visible"/>
                                      </p:to>
                                    </p:set>
                                    <p:anim to="" calcmode="lin" valueType="num">
                                      <p:cBhvr>
                                        <p:cTn id="7" dur="1" fill="hold"/>
                                        <p:tgtEl>
                                          <p:spTgt spid="139267">
                                            <p:txEl>
                                              <p:pRg st="0" end="0"/>
                                            </p:txEl>
                                          </p:spTgt>
                                        </p:tgtEl>
                                        <p:attrNameLst>
                                          <p:attrName/>
                                        </p:attrNameLst>
                                      </p:cBhvr>
                                    </p:anim>
                                  </p:childTnLst>
                                </p:cTn>
                              </p:par>
                            </p:childTnLst>
                          </p:cTn>
                        </p:par>
                      </p:childTnLst>
                    </p:cTn>
                  </p:par>
                  <p:par>
                    <p:cTn id="8" fill="hold" nodeType="clickPar">
                      <p:stCondLst>
                        <p:cond delay="indefinite"/>
                      </p:stCondLst>
                      <p:childTnLst>
                        <p:par>
                          <p:cTn id="9" fill="hold" nodeType="withGroup">
                            <p:stCondLst>
                              <p:cond delay="0"/>
                            </p:stCondLst>
                            <p:childTnLst>
                              <p:par>
                                <p:cTn id="10" presetID="24" presetClass="entr" presetSubtype="0" fill="hold" grpId="0" nodeType="clickEffect">
                                  <p:stCondLst>
                                    <p:cond delay="0"/>
                                  </p:stCondLst>
                                  <p:childTnLst>
                                    <p:set>
                                      <p:cBhvr>
                                        <p:cTn id="11" dur="1" fill="hold">
                                          <p:stCondLst>
                                            <p:cond delay="499"/>
                                          </p:stCondLst>
                                        </p:cTn>
                                        <p:tgtEl>
                                          <p:spTgt spid="139267">
                                            <p:txEl>
                                              <p:pRg st="1" end="1"/>
                                            </p:txEl>
                                          </p:spTgt>
                                        </p:tgtEl>
                                        <p:attrNameLst>
                                          <p:attrName>style.visibility</p:attrName>
                                        </p:attrNameLst>
                                      </p:cBhvr>
                                      <p:to>
                                        <p:strVal val="visible"/>
                                      </p:to>
                                    </p:set>
                                    <p:anim to="" calcmode="lin" valueType="num">
                                      <p:cBhvr>
                                        <p:cTn id="12" dur="1" fill="hold"/>
                                        <p:tgtEl>
                                          <p:spTgt spid="139267">
                                            <p:txEl>
                                              <p:pRg st="1" end="1"/>
                                            </p:txEl>
                                          </p:spTgt>
                                        </p:tgtEl>
                                        <p:attrNameLst>
                                          <p:attrName/>
                                        </p:attrNameLst>
                                      </p:cBhvr>
                                    </p:anim>
                                  </p:childTnLst>
                                </p:cTn>
                              </p:par>
                            </p:childTnLst>
                          </p:cTn>
                        </p:par>
                      </p:childTnLst>
                    </p:cTn>
                  </p:par>
                  <p:par>
                    <p:cTn id="13" fill="hold" nodeType="clickPar">
                      <p:stCondLst>
                        <p:cond delay="indefinite"/>
                      </p:stCondLst>
                      <p:childTnLst>
                        <p:par>
                          <p:cTn id="14" fill="hold" nodeType="withGroup">
                            <p:stCondLst>
                              <p:cond delay="0"/>
                            </p:stCondLst>
                            <p:childTnLst>
                              <p:par>
                                <p:cTn id="15" presetID="24" presetClass="entr" presetSubtype="0" fill="hold" grpId="0" nodeType="clickEffect">
                                  <p:stCondLst>
                                    <p:cond delay="0"/>
                                  </p:stCondLst>
                                  <p:childTnLst>
                                    <p:set>
                                      <p:cBhvr>
                                        <p:cTn id="16" dur="1" fill="hold">
                                          <p:stCondLst>
                                            <p:cond delay="499"/>
                                          </p:stCondLst>
                                        </p:cTn>
                                        <p:tgtEl>
                                          <p:spTgt spid="139267">
                                            <p:txEl>
                                              <p:pRg st="2" end="2"/>
                                            </p:txEl>
                                          </p:spTgt>
                                        </p:tgtEl>
                                        <p:attrNameLst>
                                          <p:attrName>style.visibility</p:attrName>
                                        </p:attrNameLst>
                                      </p:cBhvr>
                                      <p:to>
                                        <p:strVal val="visible"/>
                                      </p:to>
                                    </p:set>
                                    <p:anim to="" calcmode="lin" valueType="num">
                                      <p:cBhvr>
                                        <p:cTn id="17" dur="1" fill="hold"/>
                                        <p:tgtEl>
                                          <p:spTgt spid="139267">
                                            <p:txEl>
                                              <p:pRg st="2" end="2"/>
                                            </p:txEl>
                                          </p:spTgt>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9267" grpId="0" build="p" autoUpdateAnimBg="0"/>
    </p:bldLst>
  </p:timing>
</p:sld>
</file>

<file path=ppt/theme/theme1.xml><?xml version="1.0" encoding="utf-8"?>
<a:theme xmlns:a="http://schemas.openxmlformats.org/drawingml/2006/main" name="Slipstream">
  <a:themeElements>
    <a:clrScheme name="Slipstream">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F14124"/>
      </a:accent6>
      <a:hlink>
        <a:srgbClr val="56C7AA"/>
      </a:hlink>
      <a:folHlink>
        <a:srgbClr val="59A8D1"/>
      </a:folHlink>
    </a:clrScheme>
    <a:fontScheme name="Slipstream">
      <a:majorFont>
        <a:latin typeface="Trebuchet MS"/>
        <a:ea typeface=""/>
        <a:cs typeface=""/>
        <a:font script="Jpan" typeface="HGｺﾞｼｯｸM"/>
        <a:font script="Hang" typeface="HY그래픽B"/>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a:ea typeface=""/>
        <a:cs typeface=""/>
        <a:font script="Jpan" typeface="HGｺﾞｼｯｸM"/>
        <a:font script="Hang" typeface="HY그래픽M"/>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Slipstream">
      <a:fillStyleLst>
        <a:solidFill>
          <a:schemeClr val="phClr"/>
        </a:solidFill>
        <a:gradFill rotWithShape="1">
          <a:gsLst>
            <a:gs pos="28000">
              <a:schemeClr val="phClr">
                <a:tint val="18000"/>
                <a:satMod val="120000"/>
                <a:lumMod val="88000"/>
              </a:schemeClr>
            </a:gs>
            <a:gs pos="100000">
              <a:schemeClr val="phClr">
                <a:tint val="40000"/>
                <a:satMod val="100000"/>
                <a:lumMod val="78000"/>
              </a:schemeClr>
            </a:gs>
          </a:gsLst>
          <a:lin ang="5400000" scaled="0"/>
        </a:gradFill>
        <a:gradFill rotWithShape="1">
          <a:gsLst>
            <a:gs pos="0">
              <a:schemeClr val="phClr">
                <a:lumMod val="95000"/>
              </a:schemeClr>
            </a:gs>
            <a:gs pos="100000">
              <a:schemeClr val="phClr">
                <a:shade val="82000"/>
                <a:satMod val="125000"/>
                <a:lumMod val="74000"/>
              </a:schemeClr>
            </a:gs>
          </a:gsLst>
          <a:lin ang="5400000" scaled="0"/>
        </a:gradFill>
      </a:fillStyleLst>
      <a:lnStyleLst>
        <a:ln w="9525" cap="flat" cmpd="sng" algn="ctr">
          <a:solidFill>
            <a:schemeClr val="phClr"/>
          </a:solidFill>
          <a:prstDash val="solid"/>
        </a:ln>
        <a:ln w="15875" cap="flat" cmpd="sng" algn="ctr">
          <a:solidFill>
            <a:schemeClr val="phClr">
              <a:shade val="75000"/>
              <a:satMod val="125000"/>
              <a:lumMod val="75000"/>
            </a:schemeClr>
          </a:solidFill>
          <a:prstDash val="solid"/>
        </a:ln>
        <a:ln w="25400" cap="flat" cmpd="sng" algn="ctr">
          <a:solidFill>
            <a:schemeClr val="phClr"/>
          </a:solidFill>
          <a:prstDash val="solid"/>
        </a:ln>
      </a:lnStyleLst>
      <a:effectStyleLst>
        <a:effectStyle>
          <a:effectLst>
            <a:outerShdw blurRad="63500" dist="50800" dir="5400000" sx="98000" sy="98000" rotWithShape="0">
              <a:srgbClr val="000000">
                <a:alpha val="20000"/>
              </a:srgbClr>
            </a:outerShdw>
          </a:effectLst>
        </a:effectStyle>
        <a:effectStyle>
          <a:effectLst>
            <a:outerShdw blurRad="40005" dist="22984" dir="5400000" rotWithShape="0">
              <a:srgbClr val="000000">
                <a:alpha val="45000"/>
              </a:srgbClr>
            </a:outerShdw>
          </a:effectLst>
          <a:scene3d>
            <a:camera prst="orthographicFront">
              <a:rot lat="0" lon="0" rev="0"/>
            </a:camera>
            <a:lightRig rig="balanced" dir="tr"/>
          </a:scene3d>
          <a:sp3d prstMaterial="matte">
            <a:bevelT w="19050" h="38100"/>
          </a:sp3d>
        </a:effectStyle>
        <a:effectStyle>
          <a:effectLst>
            <a:reflection blurRad="38100" stA="26000" endPos="23000" dist="25400" dir="5400000" sy="-100000" rotWithShape="0"/>
          </a:effectLst>
          <a:scene3d>
            <a:camera prst="orthographicFront">
              <a:rot lat="0" lon="0" rev="0"/>
            </a:camera>
            <a:lightRig rig="balanced" dir="tr"/>
          </a:scene3d>
          <a:sp3d contourW="14605" prstMaterial="plastic">
            <a:bevelT w="50800"/>
            <a:contourClr>
              <a:schemeClr val="phClr">
                <a:shade val="30000"/>
                <a:satMod val="120000"/>
              </a:schemeClr>
            </a:contourClr>
          </a:sp3d>
        </a:effectStyle>
      </a:effectStyleLst>
      <a:bgFillStyleLst>
        <a:solidFill>
          <a:schemeClr val="phClr"/>
        </a:solidFill>
        <a:gradFill rotWithShape="1">
          <a:gsLst>
            <a:gs pos="0">
              <a:schemeClr val="phClr">
                <a:tint val="98000"/>
                <a:shade val="90000"/>
                <a:satMod val="160000"/>
                <a:lumMod val="100000"/>
              </a:schemeClr>
            </a:gs>
            <a:gs pos="60000">
              <a:schemeClr val="phClr">
                <a:tint val="95000"/>
                <a:shade val="100000"/>
                <a:satMod val="130000"/>
                <a:lumMod val="130000"/>
              </a:schemeClr>
            </a:gs>
            <a:gs pos="100000">
              <a:schemeClr val="phClr">
                <a:tint val="97000"/>
                <a:shade val="100000"/>
                <a:hueMod val="100000"/>
                <a:satMod val="140000"/>
                <a:lumMod val="80000"/>
              </a:schemeClr>
            </a:gs>
          </a:gsLst>
          <a:path path="circle">
            <a:fillToRect l="20000" t="10000" r="20000" b="60000"/>
          </a:path>
        </a:gradFill>
        <a:gradFill rotWithShape="1">
          <a:gsLst>
            <a:gs pos="0">
              <a:schemeClr val="phClr">
                <a:tint val="94000"/>
                <a:satMod val="160000"/>
                <a:lumMod val="160000"/>
              </a:schemeClr>
            </a:gs>
            <a:gs pos="42000">
              <a:schemeClr val="phClr">
                <a:tint val="94000"/>
                <a:shade val="94000"/>
                <a:satMod val="160000"/>
                <a:lumMod val="130000"/>
              </a:schemeClr>
            </a:gs>
            <a:gs pos="100000">
              <a:schemeClr val="phClr">
                <a:tint val="97000"/>
                <a:shade val="94000"/>
                <a:satMod val="180000"/>
                <a:lumMod val="84000"/>
              </a:schemeClr>
            </a:gs>
          </a:gsLst>
          <a:path path="circle">
            <a:fillToRect l="24000" t="44000" r="24000" b="12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item1.xml><?xml version="1.0" encoding="utf-8"?>
<?mso-contentType ?>
<FormTemplates xmlns="http://schemas.microsoft.com/sharepoint/v3/contenttype/forms">
  <Display>DocumentLibraryForm</Display>
  <Edit>AssetEditForm</Edit>
  <New>DocumentLibraryForm</New>
</FormTemplates>
</file>

<file path=customXml/itemProps1.xml><?xml version="1.0" encoding="utf-8"?>
<ds:datastoreItem xmlns:ds="http://schemas.openxmlformats.org/officeDocument/2006/customXml" ds:itemID="{3C31007B-A76D-4FF3-95F4-4A4380F875E8}">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Slipstream</Template>
  <TotalTime>16852</TotalTime>
  <Words>3367</Words>
  <Application>Microsoft Office PowerPoint</Application>
  <PresentationFormat>On-screen Show (4:3)</PresentationFormat>
  <Paragraphs>745</Paragraphs>
  <Slides>110</Slides>
  <Notes>41</Notes>
  <HiddenSlides>0</HiddenSlides>
  <MMClips>1</MMClips>
  <ScaleCrop>false</ScaleCrop>
  <HeadingPairs>
    <vt:vector size="8" baseType="variant">
      <vt:variant>
        <vt:lpstr>Fonts Used</vt:lpstr>
      </vt:variant>
      <vt:variant>
        <vt:i4>16</vt:i4>
      </vt:variant>
      <vt:variant>
        <vt:lpstr>Theme</vt:lpstr>
      </vt:variant>
      <vt:variant>
        <vt:i4>1</vt:i4>
      </vt:variant>
      <vt:variant>
        <vt:lpstr>Embedded OLE Servers</vt:lpstr>
      </vt:variant>
      <vt:variant>
        <vt:i4>1</vt:i4>
      </vt:variant>
      <vt:variant>
        <vt:lpstr>Slide Titles</vt:lpstr>
      </vt:variant>
      <vt:variant>
        <vt:i4>110</vt:i4>
      </vt:variant>
    </vt:vector>
  </HeadingPairs>
  <TitlesOfParts>
    <vt:vector size="128" baseType="lpstr">
      <vt:lpstr>Arial</vt:lpstr>
      <vt:lpstr>Wingdings</vt:lpstr>
      <vt:lpstr>Impact</vt:lpstr>
      <vt:lpstr>Rockwell Extra Bold</vt:lpstr>
      <vt:lpstr>Calibri</vt:lpstr>
      <vt:lpstr>Comic Sans MS</vt:lpstr>
      <vt:lpstr>Arial Rounded MT Bold</vt:lpstr>
      <vt:lpstr>Symbol</vt:lpstr>
      <vt:lpstr>Monotype Sorts</vt:lpstr>
      <vt:lpstr>Segoe UI</vt:lpstr>
      <vt:lpstr>ＭＳ Ｐゴシック</vt:lpstr>
      <vt:lpstr>Georgia</vt:lpstr>
      <vt:lpstr>Tahoma</vt:lpstr>
      <vt:lpstr>Arial Black</vt:lpstr>
      <vt:lpstr>Trebuchet MS</vt:lpstr>
      <vt:lpstr>Times New Roman</vt:lpstr>
      <vt:lpstr>Slipstream</vt:lpstr>
      <vt:lpstr>CorelDRAW!</vt:lpstr>
      <vt:lpstr>Unit 6 Periodic Trends and Bonding</vt:lpstr>
      <vt:lpstr>Columbic Attraction</vt:lpstr>
      <vt:lpstr>Columbic Attraction in the Atom</vt:lpstr>
      <vt:lpstr>Columbic Attraction in the Atom</vt:lpstr>
      <vt:lpstr>Effective Nuclear Charge</vt:lpstr>
      <vt:lpstr>Determining Effective Nuclear Charge</vt:lpstr>
      <vt:lpstr>Periodic Trends</vt:lpstr>
      <vt:lpstr>Atomic Radius</vt:lpstr>
      <vt:lpstr>Atomic Radius in a Group</vt:lpstr>
      <vt:lpstr>Atomic Radius in a Period</vt:lpstr>
      <vt:lpstr>Atomic Radius for Main Group Elements</vt:lpstr>
      <vt:lpstr>Example 1</vt:lpstr>
      <vt:lpstr>Ionic Radius </vt:lpstr>
      <vt:lpstr>Example 2</vt:lpstr>
      <vt:lpstr>Example 3</vt:lpstr>
      <vt:lpstr>IONIZATION ENERGY - Review</vt:lpstr>
      <vt:lpstr>2. Ionization Energy</vt:lpstr>
      <vt:lpstr>Ionization Energy: Periodic Table</vt:lpstr>
      <vt:lpstr>Example 4</vt:lpstr>
      <vt:lpstr>Electronegativity</vt:lpstr>
      <vt:lpstr>Electronegativity Trends</vt:lpstr>
      <vt:lpstr>Example 6</vt:lpstr>
      <vt:lpstr>CHEMICAL BONDING</vt:lpstr>
      <vt:lpstr>The Octet Rule</vt:lpstr>
      <vt:lpstr>Formation of Chemical Bonds</vt:lpstr>
      <vt:lpstr>PowerPoint Presentation</vt:lpstr>
      <vt:lpstr>IONIC BONDING</vt:lpstr>
      <vt:lpstr>IONIC BOND FORMATION</vt:lpstr>
      <vt:lpstr>Properties of Ionic Compounds</vt:lpstr>
      <vt:lpstr>Crystalline structure</vt:lpstr>
      <vt:lpstr>Do they Conduct?</vt:lpstr>
      <vt:lpstr>Ionic solids are brittle</vt:lpstr>
      <vt:lpstr>Ionic solids are brittle</vt:lpstr>
      <vt:lpstr>PowerPoint Presentation</vt:lpstr>
      <vt:lpstr>COVALENT BONDING</vt:lpstr>
      <vt:lpstr>COVALENT BOND FORMATION</vt:lpstr>
      <vt:lpstr>Types of Covalent Bonds</vt:lpstr>
      <vt:lpstr>Bond Length</vt:lpstr>
      <vt:lpstr>Bond Strength</vt:lpstr>
      <vt:lpstr>LEWIS STRUCTURES</vt:lpstr>
      <vt:lpstr>Lewis Structures for Atoms</vt:lpstr>
      <vt:lpstr>Lewis Structures</vt:lpstr>
      <vt:lpstr>Lewis Structures</vt:lpstr>
      <vt:lpstr>Lewis Structures</vt:lpstr>
      <vt:lpstr>Lewis Structures</vt:lpstr>
      <vt:lpstr>Lewis Structures</vt:lpstr>
      <vt:lpstr>Lewis Structures</vt:lpstr>
      <vt:lpstr>Lewis Structures</vt:lpstr>
      <vt:lpstr>A. Drawing Lewis Structures</vt:lpstr>
      <vt:lpstr>A. Drawing Lewis Structures</vt:lpstr>
      <vt:lpstr>A. Drawing Lewis Structures</vt:lpstr>
      <vt:lpstr>Examples</vt:lpstr>
      <vt:lpstr>Resonance structures</vt:lpstr>
      <vt:lpstr>Example</vt:lpstr>
      <vt:lpstr>The Octet Rule is not Always Followed</vt:lpstr>
      <vt:lpstr>Polar Bonds</vt:lpstr>
      <vt:lpstr>Electronegativity</vt:lpstr>
      <vt:lpstr>Polar vs. Non-Polar</vt:lpstr>
      <vt:lpstr>How to show a bond is polar</vt:lpstr>
      <vt:lpstr>Strength of Polar Bond</vt:lpstr>
      <vt:lpstr>Example </vt:lpstr>
      <vt:lpstr>Molecular Geometry</vt:lpstr>
      <vt:lpstr>A. VSEPR Theory</vt:lpstr>
      <vt:lpstr>A. VSEPR Theory</vt:lpstr>
      <vt:lpstr>A. VSEPR Theory</vt:lpstr>
      <vt:lpstr>B. Determining Molecular Shape</vt:lpstr>
      <vt:lpstr>Molecular Geometry</vt:lpstr>
      <vt:lpstr>PowerPoint Presentation</vt:lpstr>
      <vt:lpstr>C. Common Molecular Shapes # 11</vt:lpstr>
      <vt:lpstr>Polar Molecules</vt:lpstr>
      <vt:lpstr>Polar Molecules</vt:lpstr>
      <vt:lpstr>Is it polar?</vt:lpstr>
      <vt:lpstr>Intermolecular Forces</vt:lpstr>
      <vt:lpstr>Intermolecular Forces</vt:lpstr>
      <vt:lpstr>Intermolecular Forces</vt:lpstr>
      <vt:lpstr>van der Waals Forces</vt:lpstr>
      <vt:lpstr>Dipole-Dipole Interactions</vt:lpstr>
      <vt:lpstr>London Dispersion Forces</vt:lpstr>
      <vt:lpstr>London Dispersion Forces</vt:lpstr>
      <vt:lpstr>London Dispersion Forces</vt:lpstr>
      <vt:lpstr>Factors Affecting London Forces</vt:lpstr>
      <vt:lpstr>Factors Affecting London Forces</vt:lpstr>
      <vt:lpstr>Hydrogen Bonding</vt:lpstr>
      <vt:lpstr>Hydrogen Bonding</vt:lpstr>
      <vt:lpstr>Determination of Intermolecular Forces</vt:lpstr>
      <vt:lpstr>Determination of Intermolecular Forces</vt:lpstr>
      <vt:lpstr>Layering of IMF’s</vt:lpstr>
      <vt:lpstr>Example </vt:lpstr>
      <vt:lpstr>Properties of solids</vt:lpstr>
      <vt:lpstr>Types of Solids</vt:lpstr>
      <vt:lpstr>Types of Solids</vt:lpstr>
      <vt:lpstr>Physical Properties and IMF</vt:lpstr>
      <vt:lpstr>Allotropes of Carbon</vt:lpstr>
      <vt:lpstr>Silicon and Silicon Dioxide</vt:lpstr>
      <vt:lpstr>Solubility</vt:lpstr>
      <vt:lpstr>Examples</vt:lpstr>
      <vt:lpstr>Intermolecular Forces</vt:lpstr>
      <vt:lpstr>Dipole interactions</vt:lpstr>
      <vt:lpstr>Dipole interactions</vt:lpstr>
      <vt:lpstr>Dipole interactions</vt:lpstr>
      <vt:lpstr>Dipole Interactions</vt:lpstr>
      <vt:lpstr>Hydrogen bonding</vt:lpstr>
      <vt:lpstr>Hydrogen Bonding</vt:lpstr>
      <vt:lpstr>Hydrogen bonding</vt:lpstr>
      <vt:lpstr>Metallic Bonds</vt:lpstr>
      <vt:lpstr>Sea of Electrons</vt:lpstr>
      <vt:lpstr>Metals are Malleable</vt:lpstr>
      <vt:lpstr>Malleable</vt:lpstr>
      <vt:lpstr>Malleable</vt:lpstr>
      <vt:lpstr>PowerPoint Presentation</vt:lpstr>
    </vt:vector>
  </TitlesOfParts>
  <Company>HP</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Unit 3</dc:title>
  <dc:creator>Jill Christman</dc:creator>
  <cp:lastModifiedBy>Administrator</cp:lastModifiedBy>
  <cp:revision>78</cp:revision>
  <dcterms:created xsi:type="dcterms:W3CDTF">2012-10-03T04:29:44Z</dcterms:created>
  <dcterms:modified xsi:type="dcterms:W3CDTF">2015-02-05T17:47:24Z</dcterms:modified>
  <cp:version/>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TemplateID">
    <vt:lpwstr>TC018572739991</vt:lpwstr>
  </property>
</Properties>
</file>